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notesMasterIdLst>
    <p:notesMasterId r:id="rId20"/>
  </p:notesMasterIdLst>
  <p:handoutMasterIdLst>
    <p:handoutMasterId r:id="rId21"/>
  </p:handoutMasterIdLst>
  <p:sldIdLst>
    <p:sldId id="349" r:id="rId5"/>
    <p:sldId id="350" r:id="rId6"/>
    <p:sldId id="259" r:id="rId7"/>
    <p:sldId id="261" r:id="rId8"/>
    <p:sldId id="362" r:id="rId9"/>
    <p:sldId id="368" r:id="rId10"/>
    <p:sldId id="352" r:id="rId11"/>
    <p:sldId id="364" r:id="rId12"/>
    <p:sldId id="365" r:id="rId13"/>
    <p:sldId id="372" r:id="rId14"/>
    <p:sldId id="373" r:id="rId15"/>
    <p:sldId id="367" r:id="rId16"/>
    <p:sldId id="370" r:id="rId17"/>
    <p:sldId id="285" r:id="rId18"/>
    <p:sldId id="286" r:id="rId19"/>
  </p:sldIdLst>
  <p:sldSz cx="9144000" cy="6858000" type="overhead"/>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F55"/>
    <a:srgbClr val="B3985A"/>
    <a:srgbClr val="C5B081"/>
    <a:srgbClr val="DE6614"/>
    <a:srgbClr val="1BC79A"/>
    <a:srgbClr val="EB70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71" d="100"/>
          <a:sy n="71" d="100"/>
        </p:scale>
        <p:origin x="1205"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Simeo" userId="96faacf3-4248-4b86-a0e2-b387a83bee89" providerId="ADAL" clId="{03F4A9B6-55C0-4D34-A2B5-73ECBCA3DC61}"/>
    <pc:docChg chg="modSld">
      <pc:chgData name="Jennifer Simeo" userId="96faacf3-4248-4b86-a0e2-b387a83bee89" providerId="ADAL" clId="{03F4A9B6-55C0-4D34-A2B5-73ECBCA3DC61}" dt="2023-09-25T18:00:21.980" v="9" actId="20577"/>
      <pc:docMkLst>
        <pc:docMk/>
      </pc:docMkLst>
      <pc:sldChg chg="modSp mod">
        <pc:chgData name="Jennifer Simeo" userId="96faacf3-4248-4b86-a0e2-b387a83bee89" providerId="ADAL" clId="{03F4A9B6-55C0-4D34-A2B5-73ECBCA3DC61}" dt="2023-09-25T18:00:21.980" v="9" actId="20577"/>
        <pc:sldMkLst>
          <pc:docMk/>
          <pc:sldMk cId="0" sldId="349"/>
        </pc:sldMkLst>
        <pc:spChg chg="mod">
          <ac:chgData name="Jennifer Simeo" userId="96faacf3-4248-4b86-a0e2-b387a83bee89" providerId="ADAL" clId="{03F4A9B6-55C0-4D34-A2B5-73ECBCA3DC61}" dt="2023-09-25T18:00:21.980" v="9" actId="20577"/>
          <ac:spMkLst>
            <pc:docMk/>
            <pc:sldMk cId="0" sldId="349"/>
            <ac:spMk id="5123" creationId="{4D387337-697D-48EB-B66D-12348341048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8C9D4F-0B07-44A2-90F4-BEEF77413F7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32AB186-6CD3-4D35-A867-FBF9ED5E9C66}">
      <dgm:prSet/>
      <dgm:spPr/>
      <dgm:t>
        <a:bodyPr/>
        <a:lstStyle/>
        <a:p>
          <a:r>
            <a:rPr lang="en-US" dirty="0"/>
            <a:t>Serving youth and families since 1999</a:t>
          </a:r>
        </a:p>
      </dgm:t>
    </dgm:pt>
    <dgm:pt modelId="{18BADA8B-F34E-4083-8CED-9AD8565C139A}" type="parTrans" cxnId="{15653381-8BB5-448E-BCD8-D108CA7E8165}">
      <dgm:prSet/>
      <dgm:spPr/>
      <dgm:t>
        <a:bodyPr/>
        <a:lstStyle/>
        <a:p>
          <a:endParaRPr lang="en-US"/>
        </a:p>
      </dgm:t>
    </dgm:pt>
    <dgm:pt modelId="{6CC85AAA-FCD0-4E39-8EBE-268AABAE1721}" type="sibTrans" cxnId="{15653381-8BB5-448E-BCD8-D108CA7E8165}">
      <dgm:prSet/>
      <dgm:spPr/>
      <dgm:t>
        <a:bodyPr/>
        <a:lstStyle/>
        <a:p>
          <a:endParaRPr lang="en-US"/>
        </a:p>
      </dgm:t>
    </dgm:pt>
    <dgm:pt modelId="{CE52668A-0D59-48BC-9941-3DC37580EA0C}">
      <dgm:prSet/>
      <dgm:spPr/>
      <dgm:t>
        <a:bodyPr/>
        <a:lstStyle/>
        <a:p>
          <a:r>
            <a:rPr lang="en-US" dirty="0"/>
            <a:t>Serving CO, PA, OH, SC, MD, FL</a:t>
          </a:r>
        </a:p>
      </dgm:t>
    </dgm:pt>
    <dgm:pt modelId="{C624ED73-EBA3-40FD-8605-7DF881C0E2C6}" type="parTrans" cxnId="{8F37F68E-9385-42E2-A785-7ABBC4196682}">
      <dgm:prSet/>
      <dgm:spPr/>
      <dgm:t>
        <a:bodyPr/>
        <a:lstStyle/>
        <a:p>
          <a:endParaRPr lang="en-US"/>
        </a:p>
      </dgm:t>
    </dgm:pt>
    <dgm:pt modelId="{BB0A4108-B860-4FA7-A09E-F926D78729B9}" type="sibTrans" cxnId="{8F37F68E-9385-42E2-A785-7ABBC4196682}">
      <dgm:prSet/>
      <dgm:spPr/>
      <dgm:t>
        <a:bodyPr/>
        <a:lstStyle/>
        <a:p>
          <a:endParaRPr lang="en-US"/>
        </a:p>
      </dgm:t>
    </dgm:pt>
    <dgm:pt modelId="{4261377D-937A-45D3-941D-BCF2311ACC26}">
      <dgm:prSet/>
      <dgm:spPr/>
      <dgm:t>
        <a:bodyPr/>
        <a:lstStyle/>
        <a:p>
          <a:pPr rtl="0"/>
          <a:r>
            <a:rPr lang="en-US" dirty="0"/>
            <a:t>Headquarters in </a:t>
          </a:r>
          <a:r>
            <a:rPr lang="en-US" dirty="0">
              <a:latin typeface="Calibri Light" panose="020F0302020204030204"/>
            </a:rPr>
            <a:t>Pittsburgh, PA.</a:t>
          </a:r>
          <a:endParaRPr lang="en-US" dirty="0"/>
        </a:p>
      </dgm:t>
    </dgm:pt>
    <dgm:pt modelId="{9972DA86-B7D6-4098-9F47-5FAEE4F63BD0}" type="parTrans" cxnId="{3F00ACB7-442C-4521-B324-69544809E729}">
      <dgm:prSet/>
      <dgm:spPr/>
      <dgm:t>
        <a:bodyPr/>
        <a:lstStyle/>
        <a:p>
          <a:endParaRPr lang="en-US"/>
        </a:p>
      </dgm:t>
    </dgm:pt>
    <dgm:pt modelId="{DD4A4989-EE6E-457C-8AA3-721D159A4C1F}" type="sibTrans" cxnId="{3F00ACB7-442C-4521-B324-69544809E729}">
      <dgm:prSet/>
      <dgm:spPr/>
      <dgm:t>
        <a:bodyPr/>
        <a:lstStyle/>
        <a:p>
          <a:endParaRPr lang="en-US"/>
        </a:p>
      </dgm:t>
    </dgm:pt>
    <dgm:pt modelId="{D4918B28-BD9D-4FA7-A70B-26304670E4DE}" type="pres">
      <dgm:prSet presAssocID="{8B8C9D4F-0B07-44A2-90F4-BEEF77413F75}" presName="hierChild1" presStyleCnt="0">
        <dgm:presLayoutVars>
          <dgm:chPref val="1"/>
          <dgm:dir/>
          <dgm:animOne val="branch"/>
          <dgm:animLvl val="lvl"/>
          <dgm:resizeHandles/>
        </dgm:presLayoutVars>
      </dgm:prSet>
      <dgm:spPr/>
    </dgm:pt>
    <dgm:pt modelId="{847C87C9-9D15-4A7C-8C6F-080D5198514B}" type="pres">
      <dgm:prSet presAssocID="{932AB186-6CD3-4D35-A867-FBF9ED5E9C66}" presName="hierRoot1" presStyleCnt="0"/>
      <dgm:spPr/>
    </dgm:pt>
    <dgm:pt modelId="{22E86C80-95D3-41E5-8E6C-8FEBDAC0B52A}" type="pres">
      <dgm:prSet presAssocID="{932AB186-6CD3-4D35-A867-FBF9ED5E9C66}" presName="composite" presStyleCnt="0"/>
      <dgm:spPr/>
    </dgm:pt>
    <dgm:pt modelId="{F33078CC-3A21-4C71-B904-2A15A2BEDFD7}" type="pres">
      <dgm:prSet presAssocID="{932AB186-6CD3-4D35-A867-FBF9ED5E9C66}" presName="background" presStyleLbl="node0" presStyleIdx="0" presStyleCnt="3"/>
      <dgm:spPr>
        <a:solidFill>
          <a:schemeClr val="accent2"/>
        </a:solidFill>
      </dgm:spPr>
    </dgm:pt>
    <dgm:pt modelId="{E5267748-B7B7-4F64-8016-0DC8F4FBF3ED}" type="pres">
      <dgm:prSet presAssocID="{932AB186-6CD3-4D35-A867-FBF9ED5E9C66}" presName="text" presStyleLbl="fgAcc0" presStyleIdx="0" presStyleCnt="3">
        <dgm:presLayoutVars>
          <dgm:chPref val="3"/>
        </dgm:presLayoutVars>
      </dgm:prSet>
      <dgm:spPr/>
    </dgm:pt>
    <dgm:pt modelId="{FC305AFA-F99A-4D37-BDDD-4D1500796AC3}" type="pres">
      <dgm:prSet presAssocID="{932AB186-6CD3-4D35-A867-FBF9ED5E9C66}" presName="hierChild2" presStyleCnt="0"/>
      <dgm:spPr/>
    </dgm:pt>
    <dgm:pt modelId="{14130050-1660-45A0-BA55-298CCBDACB0F}" type="pres">
      <dgm:prSet presAssocID="{CE52668A-0D59-48BC-9941-3DC37580EA0C}" presName="hierRoot1" presStyleCnt="0"/>
      <dgm:spPr/>
    </dgm:pt>
    <dgm:pt modelId="{B5AC5F35-EC56-49CE-BDCA-F55CE200A2CA}" type="pres">
      <dgm:prSet presAssocID="{CE52668A-0D59-48BC-9941-3DC37580EA0C}" presName="composite" presStyleCnt="0"/>
      <dgm:spPr/>
    </dgm:pt>
    <dgm:pt modelId="{9CD6490D-CA69-454C-A4B6-4E1B1E09EC13}" type="pres">
      <dgm:prSet presAssocID="{CE52668A-0D59-48BC-9941-3DC37580EA0C}" presName="background" presStyleLbl="node0" presStyleIdx="1" presStyleCnt="3"/>
      <dgm:spPr>
        <a:solidFill>
          <a:srgbClr val="0F6F55"/>
        </a:solidFill>
      </dgm:spPr>
    </dgm:pt>
    <dgm:pt modelId="{2D96F915-E0F8-487E-9839-6878D1FF802A}" type="pres">
      <dgm:prSet presAssocID="{CE52668A-0D59-48BC-9941-3DC37580EA0C}" presName="text" presStyleLbl="fgAcc0" presStyleIdx="1" presStyleCnt="3">
        <dgm:presLayoutVars>
          <dgm:chPref val="3"/>
        </dgm:presLayoutVars>
      </dgm:prSet>
      <dgm:spPr/>
    </dgm:pt>
    <dgm:pt modelId="{6EEAF4CE-DBBB-4475-9D9B-D5D41386BFD3}" type="pres">
      <dgm:prSet presAssocID="{CE52668A-0D59-48BC-9941-3DC37580EA0C}" presName="hierChild2" presStyleCnt="0"/>
      <dgm:spPr/>
    </dgm:pt>
    <dgm:pt modelId="{2B3C3CF7-21D4-4DC9-8A89-BEC9F58116FD}" type="pres">
      <dgm:prSet presAssocID="{4261377D-937A-45D3-941D-BCF2311ACC26}" presName="hierRoot1" presStyleCnt="0"/>
      <dgm:spPr/>
    </dgm:pt>
    <dgm:pt modelId="{47ACF7BD-98FA-4136-AE76-B861F63092DF}" type="pres">
      <dgm:prSet presAssocID="{4261377D-937A-45D3-941D-BCF2311ACC26}" presName="composite" presStyleCnt="0"/>
      <dgm:spPr/>
    </dgm:pt>
    <dgm:pt modelId="{5F61B1B7-CA3A-4E33-A035-A02BA6062DBD}" type="pres">
      <dgm:prSet presAssocID="{4261377D-937A-45D3-941D-BCF2311ACC26}" presName="background" presStyleLbl="node0" presStyleIdx="2" presStyleCnt="3"/>
      <dgm:spPr>
        <a:solidFill>
          <a:srgbClr val="0F6F55"/>
        </a:solidFill>
      </dgm:spPr>
    </dgm:pt>
    <dgm:pt modelId="{9AFFD7AA-D3EE-4D6A-B2E2-986F7783BAA0}" type="pres">
      <dgm:prSet presAssocID="{4261377D-937A-45D3-941D-BCF2311ACC26}" presName="text" presStyleLbl="fgAcc0" presStyleIdx="2" presStyleCnt="3">
        <dgm:presLayoutVars>
          <dgm:chPref val="3"/>
        </dgm:presLayoutVars>
      </dgm:prSet>
      <dgm:spPr/>
    </dgm:pt>
    <dgm:pt modelId="{7F10C549-1A36-428C-A450-17A4E7DD5BE5}" type="pres">
      <dgm:prSet presAssocID="{4261377D-937A-45D3-941D-BCF2311ACC26}" presName="hierChild2" presStyleCnt="0"/>
      <dgm:spPr/>
    </dgm:pt>
  </dgm:ptLst>
  <dgm:cxnLst>
    <dgm:cxn modelId="{EB408A21-BED4-478E-B611-88036E5AE5BB}" type="presOf" srcId="{932AB186-6CD3-4D35-A867-FBF9ED5E9C66}" destId="{E5267748-B7B7-4F64-8016-0DC8F4FBF3ED}" srcOrd="0" destOrd="0" presId="urn:microsoft.com/office/officeart/2005/8/layout/hierarchy1"/>
    <dgm:cxn modelId="{2E980C34-2277-43EB-8C3E-B8C61352DD86}" type="presOf" srcId="{8B8C9D4F-0B07-44A2-90F4-BEEF77413F75}" destId="{D4918B28-BD9D-4FA7-A70B-26304670E4DE}" srcOrd="0" destOrd="0" presId="urn:microsoft.com/office/officeart/2005/8/layout/hierarchy1"/>
    <dgm:cxn modelId="{96867938-0694-4ECD-9D5B-94750CF44E13}" type="presOf" srcId="{4261377D-937A-45D3-941D-BCF2311ACC26}" destId="{9AFFD7AA-D3EE-4D6A-B2E2-986F7783BAA0}" srcOrd="0" destOrd="0" presId="urn:microsoft.com/office/officeart/2005/8/layout/hierarchy1"/>
    <dgm:cxn modelId="{15653381-8BB5-448E-BCD8-D108CA7E8165}" srcId="{8B8C9D4F-0B07-44A2-90F4-BEEF77413F75}" destId="{932AB186-6CD3-4D35-A867-FBF9ED5E9C66}" srcOrd="0" destOrd="0" parTransId="{18BADA8B-F34E-4083-8CED-9AD8565C139A}" sibTransId="{6CC85AAA-FCD0-4E39-8EBE-268AABAE1721}"/>
    <dgm:cxn modelId="{8F37F68E-9385-42E2-A785-7ABBC4196682}" srcId="{8B8C9D4F-0B07-44A2-90F4-BEEF77413F75}" destId="{CE52668A-0D59-48BC-9941-3DC37580EA0C}" srcOrd="1" destOrd="0" parTransId="{C624ED73-EBA3-40FD-8605-7DF881C0E2C6}" sibTransId="{BB0A4108-B860-4FA7-A09E-F926D78729B9}"/>
    <dgm:cxn modelId="{3F00ACB7-442C-4521-B324-69544809E729}" srcId="{8B8C9D4F-0B07-44A2-90F4-BEEF77413F75}" destId="{4261377D-937A-45D3-941D-BCF2311ACC26}" srcOrd="2" destOrd="0" parTransId="{9972DA86-B7D6-4098-9F47-5FAEE4F63BD0}" sibTransId="{DD4A4989-EE6E-457C-8AA3-721D159A4C1F}"/>
    <dgm:cxn modelId="{062EFDEE-EB29-4566-B6CC-531494333FA3}" type="presOf" srcId="{CE52668A-0D59-48BC-9941-3DC37580EA0C}" destId="{2D96F915-E0F8-487E-9839-6878D1FF802A}" srcOrd="0" destOrd="0" presId="urn:microsoft.com/office/officeart/2005/8/layout/hierarchy1"/>
    <dgm:cxn modelId="{2C69A78C-F798-4FFE-8A2A-0D109722D902}" type="presParOf" srcId="{D4918B28-BD9D-4FA7-A70B-26304670E4DE}" destId="{847C87C9-9D15-4A7C-8C6F-080D5198514B}" srcOrd="0" destOrd="0" presId="urn:microsoft.com/office/officeart/2005/8/layout/hierarchy1"/>
    <dgm:cxn modelId="{4B21784B-B765-47DB-85C2-7B1B63FAEB3D}" type="presParOf" srcId="{847C87C9-9D15-4A7C-8C6F-080D5198514B}" destId="{22E86C80-95D3-41E5-8E6C-8FEBDAC0B52A}" srcOrd="0" destOrd="0" presId="urn:microsoft.com/office/officeart/2005/8/layout/hierarchy1"/>
    <dgm:cxn modelId="{3B1D7018-01F2-4B56-A520-6947B10C28E0}" type="presParOf" srcId="{22E86C80-95D3-41E5-8E6C-8FEBDAC0B52A}" destId="{F33078CC-3A21-4C71-B904-2A15A2BEDFD7}" srcOrd="0" destOrd="0" presId="urn:microsoft.com/office/officeart/2005/8/layout/hierarchy1"/>
    <dgm:cxn modelId="{AC211E64-CA83-48E1-8D49-522C3232F97B}" type="presParOf" srcId="{22E86C80-95D3-41E5-8E6C-8FEBDAC0B52A}" destId="{E5267748-B7B7-4F64-8016-0DC8F4FBF3ED}" srcOrd="1" destOrd="0" presId="urn:microsoft.com/office/officeart/2005/8/layout/hierarchy1"/>
    <dgm:cxn modelId="{D35940E4-CEB4-4B39-B75A-419540DF48D0}" type="presParOf" srcId="{847C87C9-9D15-4A7C-8C6F-080D5198514B}" destId="{FC305AFA-F99A-4D37-BDDD-4D1500796AC3}" srcOrd="1" destOrd="0" presId="urn:microsoft.com/office/officeart/2005/8/layout/hierarchy1"/>
    <dgm:cxn modelId="{B1CDF747-6892-4050-A4B2-F3B9EE2B4164}" type="presParOf" srcId="{D4918B28-BD9D-4FA7-A70B-26304670E4DE}" destId="{14130050-1660-45A0-BA55-298CCBDACB0F}" srcOrd="1" destOrd="0" presId="urn:microsoft.com/office/officeart/2005/8/layout/hierarchy1"/>
    <dgm:cxn modelId="{A2F5DE8C-316F-4B7D-A701-4F6811AA78EC}" type="presParOf" srcId="{14130050-1660-45A0-BA55-298CCBDACB0F}" destId="{B5AC5F35-EC56-49CE-BDCA-F55CE200A2CA}" srcOrd="0" destOrd="0" presId="urn:microsoft.com/office/officeart/2005/8/layout/hierarchy1"/>
    <dgm:cxn modelId="{C05C6E52-6BCA-45F8-A474-83253DDD75E6}" type="presParOf" srcId="{B5AC5F35-EC56-49CE-BDCA-F55CE200A2CA}" destId="{9CD6490D-CA69-454C-A4B6-4E1B1E09EC13}" srcOrd="0" destOrd="0" presId="urn:microsoft.com/office/officeart/2005/8/layout/hierarchy1"/>
    <dgm:cxn modelId="{41AB4C12-42EF-4FAB-BC30-D297B72D6624}" type="presParOf" srcId="{B5AC5F35-EC56-49CE-BDCA-F55CE200A2CA}" destId="{2D96F915-E0F8-487E-9839-6878D1FF802A}" srcOrd="1" destOrd="0" presId="urn:microsoft.com/office/officeart/2005/8/layout/hierarchy1"/>
    <dgm:cxn modelId="{3D682AED-D661-4BB0-9BBD-561B9F4C12C1}" type="presParOf" srcId="{14130050-1660-45A0-BA55-298CCBDACB0F}" destId="{6EEAF4CE-DBBB-4475-9D9B-D5D41386BFD3}" srcOrd="1" destOrd="0" presId="urn:microsoft.com/office/officeart/2005/8/layout/hierarchy1"/>
    <dgm:cxn modelId="{3996BC9E-A922-4FE6-A64D-721627580398}" type="presParOf" srcId="{D4918B28-BD9D-4FA7-A70B-26304670E4DE}" destId="{2B3C3CF7-21D4-4DC9-8A89-BEC9F58116FD}" srcOrd="2" destOrd="0" presId="urn:microsoft.com/office/officeart/2005/8/layout/hierarchy1"/>
    <dgm:cxn modelId="{38B462E1-15BB-48B5-9B41-05F56AE8F1AD}" type="presParOf" srcId="{2B3C3CF7-21D4-4DC9-8A89-BEC9F58116FD}" destId="{47ACF7BD-98FA-4136-AE76-B861F63092DF}" srcOrd="0" destOrd="0" presId="urn:microsoft.com/office/officeart/2005/8/layout/hierarchy1"/>
    <dgm:cxn modelId="{EA3ECA19-D40A-4FC2-AC15-6E48E6C915A4}" type="presParOf" srcId="{47ACF7BD-98FA-4136-AE76-B861F63092DF}" destId="{5F61B1B7-CA3A-4E33-A035-A02BA6062DBD}" srcOrd="0" destOrd="0" presId="urn:microsoft.com/office/officeart/2005/8/layout/hierarchy1"/>
    <dgm:cxn modelId="{528E802E-FD82-4BDC-9B5B-EB9843A06079}" type="presParOf" srcId="{47ACF7BD-98FA-4136-AE76-B861F63092DF}" destId="{9AFFD7AA-D3EE-4D6A-B2E2-986F7783BAA0}" srcOrd="1" destOrd="0" presId="urn:microsoft.com/office/officeart/2005/8/layout/hierarchy1"/>
    <dgm:cxn modelId="{E5227004-A99C-44A9-875B-F536A641794E}" type="presParOf" srcId="{2B3C3CF7-21D4-4DC9-8A89-BEC9F58116FD}" destId="{7F10C549-1A36-428C-A450-17A4E7DD5BE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B029AF-A858-424B-8CE6-A31397956483}"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82023B29-492E-4E32-89CF-FF05262F9A38}">
      <dgm:prSet/>
      <dgm:spPr/>
      <dgm:t>
        <a:bodyPr/>
        <a:lstStyle/>
        <a:p>
          <a:r>
            <a:rPr lang="en-US" dirty="0"/>
            <a:t>“Do Whatever it Takes” ideology </a:t>
          </a:r>
        </a:p>
      </dgm:t>
    </dgm:pt>
    <dgm:pt modelId="{3968F5A2-03A9-4A2F-98C2-15440A01392B}" type="parTrans" cxnId="{217442FD-2238-4ACB-B32C-0AD9866C09DF}">
      <dgm:prSet/>
      <dgm:spPr/>
      <dgm:t>
        <a:bodyPr/>
        <a:lstStyle/>
        <a:p>
          <a:endParaRPr lang="en-US"/>
        </a:p>
      </dgm:t>
    </dgm:pt>
    <dgm:pt modelId="{1727F0FB-A27F-4944-985F-96E11FFA1536}" type="sibTrans" cxnId="{217442FD-2238-4ACB-B32C-0AD9866C09DF}">
      <dgm:prSet/>
      <dgm:spPr/>
      <dgm:t>
        <a:bodyPr/>
        <a:lstStyle/>
        <a:p>
          <a:endParaRPr lang="en-US"/>
        </a:p>
      </dgm:t>
    </dgm:pt>
    <dgm:pt modelId="{6DA2A719-F1BE-4285-93BD-A6C874C4AC35}">
      <dgm:prSet/>
      <dgm:spPr/>
      <dgm:t>
        <a:bodyPr/>
        <a:lstStyle/>
        <a:p>
          <a:r>
            <a:rPr lang="en-US" dirty="0"/>
            <a:t>Family-centered</a:t>
          </a:r>
        </a:p>
      </dgm:t>
    </dgm:pt>
    <dgm:pt modelId="{13302633-8716-4FBC-8E7E-219C6DFFB6CF}" type="parTrans" cxnId="{1B9DCACD-D03A-4C5E-82ED-C55687854BBC}">
      <dgm:prSet/>
      <dgm:spPr/>
      <dgm:t>
        <a:bodyPr/>
        <a:lstStyle/>
        <a:p>
          <a:endParaRPr lang="en-US"/>
        </a:p>
      </dgm:t>
    </dgm:pt>
    <dgm:pt modelId="{B0909FF8-827B-4A83-BBD3-614CE67A7CE6}" type="sibTrans" cxnId="{1B9DCACD-D03A-4C5E-82ED-C55687854BBC}">
      <dgm:prSet/>
      <dgm:spPr/>
      <dgm:t>
        <a:bodyPr/>
        <a:lstStyle/>
        <a:p>
          <a:endParaRPr lang="en-US"/>
        </a:p>
      </dgm:t>
    </dgm:pt>
    <dgm:pt modelId="{5E33B556-76C1-4B6C-B990-6AFF352570B9}">
      <dgm:prSet/>
      <dgm:spPr/>
      <dgm:t>
        <a:bodyPr/>
        <a:lstStyle/>
        <a:p>
          <a:r>
            <a:rPr lang="en-US" dirty="0"/>
            <a:t>Strength-based</a:t>
          </a:r>
        </a:p>
      </dgm:t>
    </dgm:pt>
    <dgm:pt modelId="{13A759BA-4886-4A92-A937-D6DCBBC97921}" type="parTrans" cxnId="{2A23EDFC-C9A3-4885-8714-E0EB7E871A48}">
      <dgm:prSet/>
      <dgm:spPr/>
      <dgm:t>
        <a:bodyPr/>
        <a:lstStyle/>
        <a:p>
          <a:endParaRPr lang="en-US"/>
        </a:p>
      </dgm:t>
    </dgm:pt>
    <dgm:pt modelId="{6D25A81B-F871-446B-8271-220AF4753408}" type="sibTrans" cxnId="{2A23EDFC-C9A3-4885-8714-E0EB7E871A48}">
      <dgm:prSet/>
      <dgm:spPr/>
      <dgm:t>
        <a:bodyPr/>
        <a:lstStyle/>
        <a:p>
          <a:endParaRPr lang="en-US"/>
        </a:p>
      </dgm:t>
    </dgm:pt>
    <dgm:pt modelId="{BB20960F-09F9-406A-9DD5-54671F17385F}">
      <dgm:prSet/>
      <dgm:spPr/>
      <dgm:t>
        <a:bodyPr/>
        <a:lstStyle/>
        <a:p>
          <a:r>
            <a:rPr lang="en-US" dirty="0"/>
            <a:t>Solution-focused</a:t>
          </a:r>
        </a:p>
        <a:p>
          <a:r>
            <a:rPr lang="en-US" dirty="0"/>
            <a:t>Outcomes-based</a:t>
          </a:r>
        </a:p>
      </dgm:t>
    </dgm:pt>
    <dgm:pt modelId="{CE089E58-88F2-48F9-B007-580EC1278C1E}" type="parTrans" cxnId="{88A87522-A9CA-4E84-BFE7-FD0DD35E9BA2}">
      <dgm:prSet/>
      <dgm:spPr/>
      <dgm:t>
        <a:bodyPr/>
        <a:lstStyle/>
        <a:p>
          <a:endParaRPr lang="en-US"/>
        </a:p>
      </dgm:t>
    </dgm:pt>
    <dgm:pt modelId="{A59E57FF-138A-46F7-AD26-037E259630DC}" type="sibTrans" cxnId="{88A87522-A9CA-4E84-BFE7-FD0DD35E9BA2}">
      <dgm:prSet/>
      <dgm:spPr/>
      <dgm:t>
        <a:bodyPr/>
        <a:lstStyle/>
        <a:p>
          <a:endParaRPr lang="en-US"/>
        </a:p>
      </dgm:t>
    </dgm:pt>
    <dgm:pt modelId="{911D4D00-A99E-4B5A-B95D-FD44BE6FC9D0}">
      <dgm:prSet/>
      <dgm:spPr/>
      <dgm:t>
        <a:bodyPr/>
        <a:lstStyle/>
        <a:p>
          <a:r>
            <a:rPr lang="en-US" dirty="0"/>
            <a:t>Trauma-informed</a:t>
          </a:r>
        </a:p>
      </dgm:t>
    </dgm:pt>
    <dgm:pt modelId="{9B93960F-9FE7-4A2B-8FF8-C12B61DB3840}" type="parTrans" cxnId="{09856641-470A-4281-BF5F-C169ADD2B153}">
      <dgm:prSet/>
      <dgm:spPr/>
      <dgm:t>
        <a:bodyPr/>
        <a:lstStyle/>
        <a:p>
          <a:endParaRPr lang="en-US"/>
        </a:p>
      </dgm:t>
    </dgm:pt>
    <dgm:pt modelId="{0EC7E4C9-797E-4155-8E6E-D225EFDD76E5}" type="sibTrans" cxnId="{09856641-470A-4281-BF5F-C169ADD2B153}">
      <dgm:prSet/>
      <dgm:spPr/>
      <dgm:t>
        <a:bodyPr/>
        <a:lstStyle/>
        <a:p>
          <a:endParaRPr lang="en-US"/>
        </a:p>
      </dgm:t>
    </dgm:pt>
    <dgm:pt modelId="{6CC66AA6-5404-4C0F-AE14-02B1B5070B52}" type="pres">
      <dgm:prSet presAssocID="{3CB029AF-A858-424B-8CE6-A31397956483}" presName="diagram" presStyleCnt="0">
        <dgm:presLayoutVars>
          <dgm:dir/>
          <dgm:resizeHandles val="exact"/>
        </dgm:presLayoutVars>
      </dgm:prSet>
      <dgm:spPr/>
    </dgm:pt>
    <dgm:pt modelId="{9317938F-3F96-4374-8045-629E3BA2B32C}" type="pres">
      <dgm:prSet presAssocID="{82023B29-492E-4E32-89CF-FF05262F9A38}" presName="node" presStyleLbl="node1" presStyleIdx="0" presStyleCnt="5">
        <dgm:presLayoutVars>
          <dgm:bulletEnabled val="1"/>
        </dgm:presLayoutVars>
      </dgm:prSet>
      <dgm:spPr/>
    </dgm:pt>
    <dgm:pt modelId="{E558FEDF-453A-4215-8A79-F60925A6C5E6}" type="pres">
      <dgm:prSet presAssocID="{1727F0FB-A27F-4944-985F-96E11FFA1536}" presName="sibTrans" presStyleCnt="0"/>
      <dgm:spPr/>
    </dgm:pt>
    <dgm:pt modelId="{BA663374-F5C1-4F79-AB29-3E7ACA0E9161}" type="pres">
      <dgm:prSet presAssocID="{6DA2A719-F1BE-4285-93BD-A6C874C4AC35}" presName="node" presStyleLbl="node1" presStyleIdx="1" presStyleCnt="5">
        <dgm:presLayoutVars>
          <dgm:bulletEnabled val="1"/>
        </dgm:presLayoutVars>
      </dgm:prSet>
      <dgm:spPr/>
    </dgm:pt>
    <dgm:pt modelId="{826E2366-9970-4D2A-93F3-DC94B4B6299D}" type="pres">
      <dgm:prSet presAssocID="{B0909FF8-827B-4A83-BBD3-614CE67A7CE6}" presName="sibTrans" presStyleCnt="0"/>
      <dgm:spPr/>
    </dgm:pt>
    <dgm:pt modelId="{5462D839-38AB-46BF-AF95-8A372186305D}" type="pres">
      <dgm:prSet presAssocID="{5E33B556-76C1-4B6C-B990-6AFF352570B9}" presName="node" presStyleLbl="node1" presStyleIdx="2" presStyleCnt="5">
        <dgm:presLayoutVars>
          <dgm:bulletEnabled val="1"/>
        </dgm:presLayoutVars>
      </dgm:prSet>
      <dgm:spPr/>
    </dgm:pt>
    <dgm:pt modelId="{9138C908-378D-4FCE-A326-DC4A383F9ED2}" type="pres">
      <dgm:prSet presAssocID="{6D25A81B-F871-446B-8271-220AF4753408}" presName="sibTrans" presStyleCnt="0"/>
      <dgm:spPr/>
    </dgm:pt>
    <dgm:pt modelId="{FD96566F-9523-4796-8C85-B152F429D70E}" type="pres">
      <dgm:prSet presAssocID="{BB20960F-09F9-406A-9DD5-54671F17385F}" presName="node" presStyleLbl="node1" presStyleIdx="3" presStyleCnt="5">
        <dgm:presLayoutVars>
          <dgm:bulletEnabled val="1"/>
        </dgm:presLayoutVars>
      </dgm:prSet>
      <dgm:spPr/>
    </dgm:pt>
    <dgm:pt modelId="{41570F00-5056-4ED4-9525-346E0867D732}" type="pres">
      <dgm:prSet presAssocID="{A59E57FF-138A-46F7-AD26-037E259630DC}" presName="sibTrans" presStyleCnt="0"/>
      <dgm:spPr/>
    </dgm:pt>
    <dgm:pt modelId="{914A7F66-6F7F-4B19-9A21-32D4A3599C64}" type="pres">
      <dgm:prSet presAssocID="{911D4D00-A99E-4B5A-B95D-FD44BE6FC9D0}" presName="node" presStyleLbl="node1" presStyleIdx="4" presStyleCnt="5">
        <dgm:presLayoutVars>
          <dgm:bulletEnabled val="1"/>
        </dgm:presLayoutVars>
      </dgm:prSet>
      <dgm:spPr/>
    </dgm:pt>
  </dgm:ptLst>
  <dgm:cxnLst>
    <dgm:cxn modelId="{6436A601-D3DA-4826-ADED-B912BE0089DB}" type="presOf" srcId="{82023B29-492E-4E32-89CF-FF05262F9A38}" destId="{9317938F-3F96-4374-8045-629E3BA2B32C}" srcOrd="0" destOrd="0" presId="urn:microsoft.com/office/officeart/2005/8/layout/default"/>
    <dgm:cxn modelId="{88A87522-A9CA-4E84-BFE7-FD0DD35E9BA2}" srcId="{3CB029AF-A858-424B-8CE6-A31397956483}" destId="{BB20960F-09F9-406A-9DD5-54671F17385F}" srcOrd="3" destOrd="0" parTransId="{CE089E58-88F2-48F9-B007-580EC1278C1E}" sibTransId="{A59E57FF-138A-46F7-AD26-037E259630DC}"/>
    <dgm:cxn modelId="{B3AADD29-18B0-4E0E-B516-686246630CE7}" type="presOf" srcId="{911D4D00-A99E-4B5A-B95D-FD44BE6FC9D0}" destId="{914A7F66-6F7F-4B19-9A21-32D4A3599C64}" srcOrd="0" destOrd="0" presId="urn:microsoft.com/office/officeart/2005/8/layout/default"/>
    <dgm:cxn modelId="{F47D7D2B-CB3B-4F9D-8B3C-C5F6635CCB99}" type="presOf" srcId="{6DA2A719-F1BE-4285-93BD-A6C874C4AC35}" destId="{BA663374-F5C1-4F79-AB29-3E7ACA0E9161}" srcOrd="0" destOrd="0" presId="urn:microsoft.com/office/officeart/2005/8/layout/default"/>
    <dgm:cxn modelId="{09856641-470A-4281-BF5F-C169ADD2B153}" srcId="{3CB029AF-A858-424B-8CE6-A31397956483}" destId="{911D4D00-A99E-4B5A-B95D-FD44BE6FC9D0}" srcOrd="4" destOrd="0" parTransId="{9B93960F-9FE7-4A2B-8FF8-C12B61DB3840}" sibTransId="{0EC7E4C9-797E-4155-8E6E-D225EFDD76E5}"/>
    <dgm:cxn modelId="{1EB73B86-1E56-496B-9873-4B48D79DEED8}" type="presOf" srcId="{5E33B556-76C1-4B6C-B990-6AFF352570B9}" destId="{5462D839-38AB-46BF-AF95-8A372186305D}" srcOrd="0" destOrd="0" presId="urn:microsoft.com/office/officeart/2005/8/layout/default"/>
    <dgm:cxn modelId="{70592FC1-5BB2-457A-BF70-D60B6538B49B}" type="presOf" srcId="{BB20960F-09F9-406A-9DD5-54671F17385F}" destId="{FD96566F-9523-4796-8C85-B152F429D70E}" srcOrd="0" destOrd="0" presId="urn:microsoft.com/office/officeart/2005/8/layout/default"/>
    <dgm:cxn modelId="{1B9DCACD-D03A-4C5E-82ED-C55687854BBC}" srcId="{3CB029AF-A858-424B-8CE6-A31397956483}" destId="{6DA2A719-F1BE-4285-93BD-A6C874C4AC35}" srcOrd="1" destOrd="0" parTransId="{13302633-8716-4FBC-8E7E-219C6DFFB6CF}" sibTransId="{B0909FF8-827B-4A83-BBD3-614CE67A7CE6}"/>
    <dgm:cxn modelId="{3AA4F5F7-2003-42CF-819A-9FCD05078BA0}" type="presOf" srcId="{3CB029AF-A858-424B-8CE6-A31397956483}" destId="{6CC66AA6-5404-4C0F-AE14-02B1B5070B52}" srcOrd="0" destOrd="0" presId="urn:microsoft.com/office/officeart/2005/8/layout/default"/>
    <dgm:cxn modelId="{2A23EDFC-C9A3-4885-8714-E0EB7E871A48}" srcId="{3CB029AF-A858-424B-8CE6-A31397956483}" destId="{5E33B556-76C1-4B6C-B990-6AFF352570B9}" srcOrd="2" destOrd="0" parTransId="{13A759BA-4886-4A92-A937-D6DCBBC97921}" sibTransId="{6D25A81B-F871-446B-8271-220AF4753408}"/>
    <dgm:cxn modelId="{217442FD-2238-4ACB-B32C-0AD9866C09DF}" srcId="{3CB029AF-A858-424B-8CE6-A31397956483}" destId="{82023B29-492E-4E32-89CF-FF05262F9A38}" srcOrd="0" destOrd="0" parTransId="{3968F5A2-03A9-4A2F-98C2-15440A01392B}" sibTransId="{1727F0FB-A27F-4944-985F-96E11FFA1536}"/>
    <dgm:cxn modelId="{2A951969-519C-4234-9A18-2F0C05EB1B92}" type="presParOf" srcId="{6CC66AA6-5404-4C0F-AE14-02B1B5070B52}" destId="{9317938F-3F96-4374-8045-629E3BA2B32C}" srcOrd="0" destOrd="0" presId="urn:microsoft.com/office/officeart/2005/8/layout/default"/>
    <dgm:cxn modelId="{0548A235-79B3-4A03-A293-979B4E39BB9C}" type="presParOf" srcId="{6CC66AA6-5404-4C0F-AE14-02B1B5070B52}" destId="{E558FEDF-453A-4215-8A79-F60925A6C5E6}" srcOrd="1" destOrd="0" presId="urn:microsoft.com/office/officeart/2005/8/layout/default"/>
    <dgm:cxn modelId="{95AACD79-B78C-430E-8332-738C5FB1E3C8}" type="presParOf" srcId="{6CC66AA6-5404-4C0F-AE14-02B1B5070B52}" destId="{BA663374-F5C1-4F79-AB29-3E7ACA0E9161}" srcOrd="2" destOrd="0" presId="urn:microsoft.com/office/officeart/2005/8/layout/default"/>
    <dgm:cxn modelId="{5C02D556-AD2A-459C-95F4-32483AE5C09F}" type="presParOf" srcId="{6CC66AA6-5404-4C0F-AE14-02B1B5070B52}" destId="{826E2366-9970-4D2A-93F3-DC94B4B6299D}" srcOrd="3" destOrd="0" presId="urn:microsoft.com/office/officeart/2005/8/layout/default"/>
    <dgm:cxn modelId="{42EB8F05-BDBA-40E0-B845-3723757C637E}" type="presParOf" srcId="{6CC66AA6-5404-4C0F-AE14-02B1B5070B52}" destId="{5462D839-38AB-46BF-AF95-8A372186305D}" srcOrd="4" destOrd="0" presId="urn:microsoft.com/office/officeart/2005/8/layout/default"/>
    <dgm:cxn modelId="{EB71218E-4CF9-44D6-BD1E-DC5B35BB5464}" type="presParOf" srcId="{6CC66AA6-5404-4C0F-AE14-02B1B5070B52}" destId="{9138C908-378D-4FCE-A326-DC4A383F9ED2}" srcOrd="5" destOrd="0" presId="urn:microsoft.com/office/officeart/2005/8/layout/default"/>
    <dgm:cxn modelId="{4F7DBD3C-C8C9-4CFF-AFA1-73178616DA58}" type="presParOf" srcId="{6CC66AA6-5404-4C0F-AE14-02B1B5070B52}" destId="{FD96566F-9523-4796-8C85-B152F429D70E}" srcOrd="6" destOrd="0" presId="urn:microsoft.com/office/officeart/2005/8/layout/default"/>
    <dgm:cxn modelId="{BD3A2336-E38F-4D3D-8A7F-754B31742D19}" type="presParOf" srcId="{6CC66AA6-5404-4C0F-AE14-02B1B5070B52}" destId="{41570F00-5056-4ED4-9525-346E0867D732}" srcOrd="7" destOrd="0" presId="urn:microsoft.com/office/officeart/2005/8/layout/default"/>
    <dgm:cxn modelId="{16C80E68-C021-45C4-8C31-D2D0D1923A7C}" type="presParOf" srcId="{6CC66AA6-5404-4C0F-AE14-02B1B5070B52}" destId="{914A7F66-6F7F-4B19-9A21-32D4A3599C64}"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E472A0-4EE6-4C00-863A-B31189F5797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A9021DF0-EB38-41AF-8E46-62E48D6A4266}">
      <dgm:prSet/>
      <dgm:spPr/>
      <dgm:t>
        <a:bodyPr/>
        <a:lstStyle/>
        <a:p>
          <a:r>
            <a:rPr lang="en-US" b="1" i="0" u="sng" dirty="0">
              <a:latin typeface="Calibri Light" panose="020F0302020204030204"/>
            </a:rPr>
            <a:t>Assessments</a:t>
          </a:r>
          <a:endParaRPr lang="en-US" b="1" u="sng" dirty="0"/>
        </a:p>
      </dgm:t>
    </dgm:pt>
    <dgm:pt modelId="{48E26A9D-AAEF-4F55-B2B5-5C7AEBCEC33A}" type="parTrans" cxnId="{E19700B6-856D-4E14-8C0F-7F8069E9793C}">
      <dgm:prSet/>
      <dgm:spPr/>
      <dgm:t>
        <a:bodyPr/>
        <a:lstStyle/>
        <a:p>
          <a:endParaRPr lang="en-US"/>
        </a:p>
      </dgm:t>
    </dgm:pt>
    <dgm:pt modelId="{4FD83EC7-3FBB-4B3C-BD2C-82B7B9A2FAE8}" type="sibTrans" cxnId="{E19700B6-856D-4E14-8C0F-7F8069E9793C}">
      <dgm:prSet/>
      <dgm:spPr/>
      <dgm:t>
        <a:bodyPr/>
        <a:lstStyle/>
        <a:p>
          <a:endParaRPr lang="en-US"/>
        </a:p>
      </dgm:t>
    </dgm:pt>
    <dgm:pt modelId="{A729EAD5-BCB2-4382-ADE0-D03631319615}">
      <dgm:prSet/>
      <dgm:spPr/>
      <dgm:t>
        <a:bodyPr/>
        <a:lstStyle/>
        <a:p>
          <a:r>
            <a:rPr lang="en-US" b="1" i="0" u="sng" dirty="0">
              <a:latin typeface="Calibri Light" panose="020F0302020204030204"/>
            </a:rPr>
            <a:t>Programming</a:t>
          </a:r>
          <a:r>
            <a:rPr lang="en-US" b="0" i="0" u="none" dirty="0">
              <a:latin typeface="Calibri Light" panose="020F0302020204030204"/>
            </a:rPr>
            <a:t>                                                                                                    </a:t>
          </a:r>
          <a:endParaRPr lang="en-US" u="none" dirty="0"/>
        </a:p>
      </dgm:t>
    </dgm:pt>
    <dgm:pt modelId="{4659EF51-5A10-4315-A480-84D24BFEC1BF}" type="parTrans" cxnId="{E59A9C67-D89E-4C5B-BCEE-DFE6DA3C3CEE}">
      <dgm:prSet/>
      <dgm:spPr/>
      <dgm:t>
        <a:bodyPr/>
        <a:lstStyle/>
        <a:p>
          <a:endParaRPr lang="en-US"/>
        </a:p>
      </dgm:t>
    </dgm:pt>
    <dgm:pt modelId="{B7A0EF20-3002-4E2C-8825-5E10D13A0481}" type="sibTrans" cxnId="{E59A9C67-D89E-4C5B-BCEE-DFE6DA3C3CEE}">
      <dgm:prSet/>
      <dgm:spPr/>
      <dgm:t>
        <a:bodyPr/>
        <a:lstStyle/>
        <a:p>
          <a:endParaRPr lang="en-US"/>
        </a:p>
      </dgm:t>
    </dgm:pt>
    <dgm:pt modelId="{0BA8C50E-855F-4413-8F6D-C36551FB8299}">
      <dgm:prSet/>
      <dgm:spPr/>
      <dgm:t>
        <a:bodyPr/>
        <a:lstStyle/>
        <a:p>
          <a:pPr rtl="0"/>
          <a:r>
            <a:rPr lang="en-US" b="1" u="sng" dirty="0">
              <a:latin typeface="Calibri Light" panose="020F0302020204030204"/>
            </a:rPr>
            <a:t>Partnership</a:t>
          </a:r>
          <a:r>
            <a:rPr lang="en-US" u="sng" dirty="0">
              <a:latin typeface="Calibri Light" panose="020F0302020204030204"/>
            </a:rPr>
            <a:t> &amp; Collaboration</a:t>
          </a:r>
          <a:endParaRPr lang="en-US" u="sng" dirty="0"/>
        </a:p>
      </dgm:t>
    </dgm:pt>
    <dgm:pt modelId="{13875D9C-B3B6-4F75-BDA9-A33A8A49295D}" type="parTrans" cxnId="{CC854C88-ACF4-4E9C-8A05-F2D3D3D33DC7}">
      <dgm:prSet/>
      <dgm:spPr/>
      <dgm:t>
        <a:bodyPr/>
        <a:lstStyle/>
        <a:p>
          <a:endParaRPr lang="en-US"/>
        </a:p>
      </dgm:t>
    </dgm:pt>
    <dgm:pt modelId="{3C29D7E6-7EF9-49C5-9F53-0AF04897B681}" type="sibTrans" cxnId="{CC854C88-ACF4-4E9C-8A05-F2D3D3D33DC7}">
      <dgm:prSet/>
      <dgm:spPr/>
      <dgm:t>
        <a:bodyPr/>
        <a:lstStyle/>
        <a:p>
          <a:endParaRPr lang="en-US"/>
        </a:p>
      </dgm:t>
    </dgm:pt>
    <dgm:pt modelId="{0A78A04C-6DFD-4AAA-A647-AB65A166D2F3}">
      <dgm:prSet/>
      <dgm:spPr/>
      <dgm:t>
        <a:bodyPr/>
        <a:lstStyle/>
        <a:p>
          <a:r>
            <a:rPr lang="en-US" b="1" u="sng" dirty="0">
              <a:latin typeface="Calibri Light" panose="020F0302020204030204"/>
            </a:rPr>
            <a:t>Community</a:t>
          </a:r>
          <a:endParaRPr lang="en-US" b="1" u="sng" dirty="0"/>
        </a:p>
      </dgm:t>
    </dgm:pt>
    <dgm:pt modelId="{8B854231-8A38-482A-8547-E970ACF63132}" type="parTrans" cxnId="{E40F2C97-4BFC-4ACE-BABF-BE61294D8358}">
      <dgm:prSet/>
      <dgm:spPr/>
      <dgm:t>
        <a:bodyPr/>
        <a:lstStyle/>
        <a:p>
          <a:endParaRPr lang="en-US"/>
        </a:p>
      </dgm:t>
    </dgm:pt>
    <dgm:pt modelId="{AE53FCE8-DDCA-4358-86DE-2C2C3855FC8E}" type="sibTrans" cxnId="{E40F2C97-4BFC-4ACE-BABF-BE61294D8358}">
      <dgm:prSet/>
      <dgm:spPr/>
      <dgm:t>
        <a:bodyPr/>
        <a:lstStyle/>
        <a:p>
          <a:endParaRPr lang="en-US"/>
        </a:p>
      </dgm:t>
    </dgm:pt>
    <dgm:pt modelId="{1DF75C28-0AFB-487E-B379-06F6383C83FB}">
      <dgm:prSet/>
      <dgm:spPr/>
      <dgm:t>
        <a:bodyPr/>
        <a:lstStyle/>
        <a:p>
          <a:r>
            <a:rPr lang="en-US" b="1" u="sng" dirty="0">
              <a:latin typeface="Calibri Light" panose="020F0302020204030204"/>
            </a:rPr>
            <a:t>Sustainability</a:t>
          </a:r>
        </a:p>
      </dgm:t>
    </dgm:pt>
    <dgm:pt modelId="{2F2380ED-023C-4E65-86CA-0F9598545F26}" type="parTrans" cxnId="{7BAF0125-25B2-4CAD-987C-427BE6C39ECD}">
      <dgm:prSet/>
      <dgm:spPr/>
      <dgm:t>
        <a:bodyPr/>
        <a:lstStyle/>
        <a:p>
          <a:endParaRPr lang="en-US"/>
        </a:p>
      </dgm:t>
    </dgm:pt>
    <dgm:pt modelId="{3FE36A62-7795-47EC-9AF2-A41D0F053E8E}" type="sibTrans" cxnId="{7BAF0125-25B2-4CAD-987C-427BE6C39ECD}">
      <dgm:prSet/>
      <dgm:spPr/>
      <dgm:t>
        <a:bodyPr/>
        <a:lstStyle/>
        <a:p>
          <a:endParaRPr lang="en-US"/>
        </a:p>
      </dgm:t>
    </dgm:pt>
    <dgm:pt modelId="{EB4843A7-5599-48B4-A35D-3C67115DF4E7}" type="pres">
      <dgm:prSet presAssocID="{BBE472A0-4EE6-4C00-863A-B31189F57975}" presName="linear" presStyleCnt="0">
        <dgm:presLayoutVars>
          <dgm:animLvl val="lvl"/>
          <dgm:resizeHandles val="exact"/>
        </dgm:presLayoutVars>
      </dgm:prSet>
      <dgm:spPr/>
    </dgm:pt>
    <dgm:pt modelId="{8F15390F-406F-4BCF-9D6B-0599D6C4E435}" type="pres">
      <dgm:prSet presAssocID="{A9021DF0-EB38-41AF-8E46-62E48D6A4266}" presName="parentText" presStyleLbl="node1" presStyleIdx="0" presStyleCnt="5">
        <dgm:presLayoutVars>
          <dgm:chMax val="0"/>
          <dgm:bulletEnabled val="1"/>
        </dgm:presLayoutVars>
      </dgm:prSet>
      <dgm:spPr/>
    </dgm:pt>
    <dgm:pt modelId="{6A05928F-C34A-4F9E-994A-A9D4B0BF6C42}" type="pres">
      <dgm:prSet presAssocID="{4FD83EC7-3FBB-4B3C-BD2C-82B7B9A2FAE8}" presName="spacer" presStyleCnt="0"/>
      <dgm:spPr/>
    </dgm:pt>
    <dgm:pt modelId="{29A14819-C412-4E8D-A26A-A7DCF54915F0}" type="pres">
      <dgm:prSet presAssocID="{A729EAD5-BCB2-4382-ADE0-D03631319615}" presName="parentText" presStyleLbl="node1" presStyleIdx="1" presStyleCnt="5">
        <dgm:presLayoutVars>
          <dgm:chMax val="0"/>
          <dgm:bulletEnabled val="1"/>
        </dgm:presLayoutVars>
      </dgm:prSet>
      <dgm:spPr/>
    </dgm:pt>
    <dgm:pt modelId="{B55423BD-99AC-4037-A672-52663ECB773E}" type="pres">
      <dgm:prSet presAssocID="{B7A0EF20-3002-4E2C-8825-5E10D13A0481}" presName="spacer" presStyleCnt="0"/>
      <dgm:spPr/>
    </dgm:pt>
    <dgm:pt modelId="{868234EE-6C05-4A60-A032-DD7AF0D52501}" type="pres">
      <dgm:prSet presAssocID="{0BA8C50E-855F-4413-8F6D-C36551FB8299}" presName="parentText" presStyleLbl="node1" presStyleIdx="2" presStyleCnt="5">
        <dgm:presLayoutVars>
          <dgm:chMax val="0"/>
          <dgm:bulletEnabled val="1"/>
        </dgm:presLayoutVars>
      </dgm:prSet>
      <dgm:spPr/>
    </dgm:pt>
    <dgm:pt modelId="{7EC8396A-8F72-440A-B2F0-C995F4A29FD9}" type="pres">
      <dgm:prSet presAssocID="{3C29D7E6-7EF9-49C5-9F53-0AF04897B681}" presName="spacer" presStyleCnt="0"/>
      <dgm:spPr/>
    </dgm:pt>
    <dgm:pt modelId="{8E926060-D458-4869-BC61-DA543BAA8E1D}" type="pres">
      <dgm:prSet presAssocID="{0A78A04C-6DFD-4AAA-A647-AB65A166D2F3}" presName="parentText" presStyleLbl="node1" presStyleIdx="3" presStyleCnt="5">
        <dgm:presLayoutVars>
          <dgm:chMax val="0"/>
          <dgm:bulletEnabled val="1"/>
        </dgm:presLayoutVars>
      </dgm:prSet>
      <dgm:spPr/>
    </dgm:pt>
    <dgm:pt modelId="{3B2A5F6D-0200-4235-8E0D-1844CC2CFB80}" type="pres">
      <dgm:prSet presAssocID="{AE53FCE8-DDCA-4358-86DE-2C2C3855FC8E}" presName="spacer" presStyleCnt="0"/>
      <dgm:spPr/>
    </dgm:pt>
    <dgm:pt modelId="{03E669D4-FCA2-4319-803F-04577745217D}" type="pres">
      <dgm:prSet presAssocID="{1DF75C28-0AFB-487E-B379-06F6383C83FB}" presName="parentText" presStyleLbl="node1" presStyleIdx="4" presStyleCnt="5">
        <dgm:presLayoutVars>
          <dgm:chMax val="0"/>
          <dgm:bulletEnabled val="1"/>
        </dgm:presLayoutVars>
      </dgm:prSet>
      <dgm:spPr/>
    </dgm:pt>
  </dgm:ptLst>
  <dgm:cxnLst>
    <dgm:cxn modelId="{7BAF0125-25B2-4CAD-987C-427BE6C39ECD}" srcId="{BBE472A0-4EE6-4C00-863A-B31189F57975}" destId="{1DF75C28-0AFB-487E-B379-06F6383C83FB}" srcOrd="4" destOrd="0" parTransId="{2F2380ED-023C-4E65-86CA-0F9598545F26}" sibTransId="{3FE36A62-7795-47EC-9AF2-A41D0F053E8E}"/>
    <dgm:cxn modelId="{8B600A2F-0C2D-4337-9210-6B30C36FA590}" type="presOf" srcId="{0BA8C50E-855F-4413-8F6D-C36551FB8299}" destId="{868234EE-6C05-4A60-A032-DD7AF0D52501}" srcOrd="0" destOrd="0" presId="urn:microsoft.com/office/officeart/2005/8/layout/vList2"/>
    <dgm:cxn modelId="{E59A9C67-D89E-4C5B-BCEE-DFE6DA3C3CEE}" srcId="{BBE472A0-4EE6-4C00-863A-B31189F57975}" destId="{A729EAD5-BCB2-4382-ADE0-D03631319615}" srcOrd="1" destOrd="0" parTransId="{4659EF51-5A10-4315-A480-84D24BFEC1BF}" sibTransId="{B7A0EF20-3002-4E2C-8825-5E10D13A0481}"/>
    <dgm:cxn modelId="{CC854C88-ACF4-4E9C-8A05-F2D3D3D33DC7}" srcId="{BBE472A0-4EE6-4C00-863A-B31189F57975}" destId="{0BA8C50E-855F-4413-8F6D-C36551FB8299}" srcOrd="2" destOrd="0" parTransId="{13875D9C-B3B6-4F75-BDA9-A33A8A49295D}" sibTransId="{3C29D7E6-7EF9-49C5-9F53-0AF04897B681}"/>
    <dgm:cxn modelId="{E40F2C97-4BFC-4ACE-BABF-BE61294D8358}" srcId="{BBE472A0-4EE6-4C00-863A-B31189F57975}" destId="{0A78A04C-6DFD-4AAA-A647-AB65A166D2F3}" srcOrd="3" destOrd="0" parTransId="{8B854231-8A38-482A-8547-E970ACF63132}" sibTransId="{AE53FCE8-DDCA-4358-86DE-2C2C3855FC8E}"/>
    <dgm:cxn modelId="{847B4B99-9676-465B-B4E9-4EDCA422776E}" type="presOf" srcId="{A729EAD5-BCB2-4382-ADE0-D03631319615}" destId="{29A14819-C412-4E8D-A26A-A7DCF54915F0}" srcOrd="0" destOrd="0" presId="urn:microsoft.com/office/officeart/2005/8/layout/vList2"/>
    <dgm:cxn modelId="{D18B50A8-5753-42E3-8EC9-B1E4B0CD4FC2}" type="presOf" srcId="{0A78A04C-6DFD-4AAA-A647-AB65A166D2F3}" destId="{8E926060-D458-4869-BC61-DA543BAA8E1D}" srcOrd="0" destOrd="0" presId="urn:microsoft.com/office/officeart/2005/8/layout/vList2"/>
    <dgm:cxn modelId="{58199FA8-7E5B-42A9-A32F-1E65DFCDA4CD}" type="presOf" srcId="{A9021DF0-EB38-41AF-8E46-62E48D6A4266}" destId="{8F15390F-406F-4BCF-9D6B-0599D6C4E435}" srcOrd="0" destOrd="0" presId="urn:microsoft.com/office/officeart/2005/8/layout/vList2"/>
    <dgm:cxn modelId="{E19700B6-856D-4E14-8C0F-7F8069E9793C}" srcId="{BBE472A0-4EE6-4C00-863A-B31189F57975}" destId="{A9021DF0-EB38-41AF-8E46-62E48D6A4266}" srcOrd="0" destOrd="0" parTransId="{48E26A9D-AAEF-4F55-B2B5-5C7AEBCEC33A}" sibTransId="{4FD83EC7-3FBB-4B3C-BD2C-82B7B9A2FAE8}"/>
    <dgm:cxn modelId="{0935DCCF-63F8-42AA-9FB4-B14CCA5CE95D}" type="presOf" srcId="{BBE472A0-4EE6-4C00-863A-B31189F57975}" destId="{EB4843A7-5599-48B4-A35D-3C67115DF4E7}" srcOrd="0" destOrd="0" presId="urn:microsoft.com/office/officeart/2005/8/layout/vList2"/>
    <dgm:cxn modelId="{D6D155F1-3C0F-4DDE-87A9-8ABB77C23B54}" type="presOf" srcId="{1DF75C28-0AFB-487E-B379-06F6383C83FB}" destId="{03E669D4-FCA2-4319-803F-04577745217D}" srcOrd="0" destOrd="0" presId="urn:microsoft.com/office/officeart/2005/8/layout/vList2"/>
    <dgm:cxn modelId="{BB7043A9-D2F5-45E2-9B7C-0EE312C43B96}" type="presParOf" srcId="{EB4843A7-5599-48B4-A35D-3C67115DF4E7}" destId="{8F15390F-406F-4BCF-9D6B-0599D6C4E435}" srcOrd="0" destOrd="0" presId="urn:microsoft.com/office/officeart/2005/8/layout/vList2"/>
    <dgm:cxn modelId="{BC95A12B-55DD-4FEC-AF24-B7B313F677DF}" type="presParOf" srcId="{EB4843A7-5599-48B4-A35D-3C67115DF4E7}" destId="{6A05928F-C34A-4F9E-994A-A9D4B0BF6C42}" srcOrd="1" destOrd="0" presId="urn:microsoft.com/office/officeart/2005/8/layout/vList2"/>
    <dgm:cxn modelId="{84D3A6FC-8769-42DA-9EE2-E8CD1ACE84A5}" type="presParOf" srcId="{EB4843A7-5599-48B4-A35D-3C67115DF4E7}" destId="{29A14819-C412-4E8D-A26A-A7DCF54915F0}" srcOrd="2" destOrd="0" presId="urn:microsoft.com/office/officeart/2005/8/layout/vList2"/>
    <dgm:cxn modelId="{5B20A7A7-3AF3-495E-A7FF-EB8F645B1AAB}" type="presParOf" srcId="{EB4843A7-5599-48B4-A35D-3C67115DF4E7}" destId="{B55423BD-99AC-4037-A672-52663ECB773E}" srcOrd="3" destOrd="0" presId="urn:microsoft.com/office/officeart/2005/8/layout/vList2"/>
    <dgm:cxn modelId="{358F67E2-D8C5-43BA-B466-63A098CD2689}" type="presParOf" srcId="{EB4843A7-5599-48B4-A35D-3C67115DF4E7}" destId="{868234EE-6C05-4A60-A032-DD7AF0D52501}" srcOrd="4" destOrd="0" presId="urn:microsoft.com/office/officeart/2005/8/layout/vList2"/>
    <dgm:cxn modelId="{79C14FE5-414C-442E-9BAC-68D216FD153B}" type="presParOf" srcId="{EB4843A7-5599-48B4-A35D-3C67115DF4E7}" destId="{7EC8396A-8F72-440A-B2F0-C995F4A29FD9}" srcOrd="5" destOrd="0" presId="urn:microsoft.com/office/officeart/2005/8/layout/vList2"/>
    <dgm:cxn modelId="{D7771804-CD1A-4211-BDEA-228BE085440C}" type="presParOf" srcId="{EB4843A7-5599-48B4-A35D-3C67115DF4E7}" destId="{8E926060-D458-4869-BC61-DA543BAA8E1D}" srcOrd="6" destOrd="0" presId="urn:microsoft.com/office/officeart/2005/8/layout/vList2"/>
    <dgm:cxn modelId="{E958C9D0-5E38-429B-A342-A7103CBF7DFE}" type="presParOf" srcId="{EB4843A7-5599-48B4-A35D-3C67115DF4E7}" destId="{3B2A5F6D-0200-4235-8E0D-1844CC2CFB80}" srcOrd="7" destOrd="0" presId="urn:microsoft.com/office/officeart/2005/8/layout/vList2"/>
    <dgm:cxn modelId="{3693B4BD-95BE-43DC-A0AB-1D0407B2E858}" type="presParOf" srcId="{EB4843A7-5599-48B4-A35D-3C67115DF4E7}" destId="{03E669D4-FCA2-4319-803F-04577745217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DEA08F-1622-41C8-A954-18E9C8DB2E90}"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EC084875-B9AB-46F4-849E-B3AAC616DCF6}">
      <dgm:prSet/>
      <dgm:spPr>
        <a:solidFill>
          <a:schemeClr val="tx1"/>
        </a:solidFill>
      </dgm:spPr>
      <dgm:t>
        <a:bodyPr/>
        <a:lstStyle/>
        <a:p>
          <a:r>
            <a:rPr lang="en-US" dirty="0"/>
            <a:t>Family First ACT</a:t>
          </a:r>
        </a:p>
      </dgm:t>
    </dgm:pt>
    <dgm:pt modelId="{4B8D3D13-FC95-4134-A1B3-7041F0C5E607}" type="parTrans" cxnId="{C5B9F258-5D94-4989-9C99-09F65E6798C7}">
      <dgm:prSet/>
      <dgm:spPr/>
      <dgm:t>
        <a:bodyPr/>
        <a:lstStyle/>
        <a:p>
          <a:endParaRPr lang="en-US"/>
        </a:p>
      </dgm:t>
    </dgm:pt>
    <dgm:pt modelId="{199150B8-35B8-436A-A563-E2B7ACD52FB9}" type="sibTrans" cxnId="{C5B9F258-5D94-4989-9C99-09F65E6798C7}">
      <dgm:prSet/>
      <dgm:spPr/>
      <dgm:t>
        <a:bodyPr/>
        <a:lstStyle/>
        <a:p>
          <a:endParaRPr lang="en-US"/>
        </a:p>
      </dgm:t>
    </dgm:pt>
    <dgm:pt modelId="{8B91216A-2C7E-4E1B-862F-0EB58F3083BC}">
      <dgm:prSet custT="1"/>
      <dgm:spPr>
        <a:solidFill>
          <a:schemeClr val="accent1">
            <a:lumMod val="75000"/>
          </a:schemeClr>
        </a:solidFill>
      </dgm:spPr>
      <dgm:t>
        <a:bodyPr/>
        <a:lstStyle/>
        <a:p>
          <a:r>
            <a:rPr lang="en-US" sz="1800" b="0" i="0" dirty="0"/>
            <a:t>Long-overdue historic reforms to help keep children safely with their families and avoid the traumatic experience of entering foster care, emphasizes the importance of children growing up in families, and helps ensure children are placed in the least restrictive, most family-like setting</a:t>
          </a:r>
          <a:endParaRPr lang="en-US" sz="1800" dirty="0"/>
        </a:p>
      </dgm:t>
    </dgm:pt>
    <dgm:pt modelId="{803880B6-8866-4A69-BF4B-609FDBB54469}" type="parTrans" cxnId="{2CF6A91B-E8B2-4B82-A0BE-C6B75D850C72}">
      <dgm:prSet/>
      <dgm:spPr/>
      <dgm:t>
        <a:bodyPr/>
        <a:lstStyle/>
        <a:p>
          <a:endParaRPr lang="en-US"/>
        </a:p>
      </dgm:t>
    </dgm:pt>
    <dgm:pt modelId="{B83432D2-3034-418A-8FF3-8F10A7CFF3C1}" type="sibTrans" cxnId="{2CF6A91B-E8B2-4B82-A0BE-C6B75D850C72}">
      <dgm:prSet/>
      <dgm:spPr/>
      <dgm:t>
        <a:bodyPr/>
        <a:lstStyle/>
        <a:p>
          <a:endParaRPr lang="en-US"/>
        </a:p>
      </dgm:t>
    </dgm:pt>
    <dgm:pt modelId="{9208418E-EEB1-4FD6-B3FD-32781473DEFD}" type="pres">
      <dgm:prSet presAssocID="{FCDEA08F-1622-41C8-A954-18E9C8DB2E90}" presName="Name0" presStyleCnt="0">
        <dgm:presLayoutVars>
          <dgm:dir/>
          <dgm:animLvl val="lvl"/>
          <dgm:resizeHandles val="exact"/>
        </dgm:presLayoutVars>
      </dgm:prSet>
      <dgm:spPr/>
    </dgm:pt>
    <dgm:pt modelId="{57900963-FA12-4EA0-8C24-A2869285AA91}" type="pres">
      <dgm:prSet presAssocID="{8B91216A-2C7E-4E1B-862F-0EB58F3083BC}" presName="boxAndChildren" presStyleCnt="0"/>
      <dgm:spPr/>
    </dgm:pt>
    <dgm:pt modelId="{9AEEB149-DA37-4B4E-9F16-D8D397DEE599}" type="pres">
      <dgm:prSet presAssocID="{8B91216A-2C7E-4E1B-862F-0EB58F3083BC}" presName="parentTextBox" presStyleLbl="node1" presStyleIdx="0" presStyleCnt="2"/>
      <dgm:spPr/>
    </dgm:pt>
    <dgm:pt modelId="{6A8A390A-F54E-44F4-98C6-858D39CA4D8A}" type="pres">
      <dgm:prSet presAssocID="{199150B8-35B8-436A-A563-E2B7ACD52FB9}" presName="sp" presStyleCnt="0"/>
      <dgm:spPr/>
    </dgm:pt>
    <dgm:pt modelId="{BE0E7A24-2CF9-4B77-895F-F699C026AF48}" type="pres">
      <dgm:prSet presAssocID="{EC084875-B9AB-46F4-849E-B3AAC616DCF6}" presName="arrowAndChildren" presStyleCnt="0"/>
      <dgm:spPr/>
    </dgm:pt>
    <dgm:pt modelId="{13383E16-D9C3-42D7-833E-37A8F694B443}" type="pres">
      <dgm:prSet presAssocID="{EC084875-B9AB-46F4-849E-B3AAC616DCF6}" presName="parentTextArrow" presStyleLbl="node1" presStyleIdx="1" presStyleCnt="2" custScaleY="29826"/>
      <dgm:spPr/>
    </dgm:pt>
  </dgm:ptLst>
  <dgm:cxnLst>
    <dgm:cxn modelId="{2CF6A91B-E8B2-4B82-A0BE-C6B75D850C72}" srcId="{FCDEA08F-1622-41C8-A954-18E9C8DB2E90}" destId="{8B91216A-2C7E-4E1B-862F-0EB58F3083BC}" srcOrd="1" destOrd="0" parTransId="{803880B6-8866-4A69-BF4B-609FDBB54469}" sibTransId="{B83432D2-3034-418A-8FF3-8F10A7CFF3C1}"/>
    <dgm:cxn modelId="{3B11431C-210C-4DA2-BCD7-1E2E2AC31A97}" type="presOf" srcId="{8B91216A-2C7E-4E1B-862F-0EB58F3083BC}" destId="{9AEEB149-DA37-4B4E-9F16-D8D397DEE599}" srcOrd="0" destOrd="0" presId="urn:microsoft.com/office/officeart/2005/8/layout/process4"/>
    <dgm:cxn modelId="{75201667-61A1-4CC9-B1B9-3345CEACB911}" type="presOf" srcId="{FCDEA08F-1622-41C8-A954-18E9C8DB2E90}" destId="{9208418E-EEB1-4FD6-B3FD-32781473DEFD}" srcOrd="0" destOrd="0" presId="urn:microsoft.com/office/officeart/2005/8/layout/process4"/>
    <dgm:cxn modelId="{C5B9F258-5D94-4989-9C99-09F65E6798C7}" srcId="{FCDEA08F-1622-41C8-A954-18E9C8DB2E90}" destId="{EC084875-B9AB-46F4-849E-B3AAC616DCF6}" srcOrd="0" destOrd="0" parTransId="{4B8D3D13-FC95-4134-A1B3-7041F0C5E607}" sibTransId="{199150B8-35B8-436A-A563-E2B7ACD52FB9}"/>
    <dgm:cxn modelId="{85F9BCD8-1343-49D6-8B53-79562E6ED836}" type="presOf" srcId="{EC084875-B9AB-46F4-849E-B3AAC616DCF6}" destId="{13383E16-D9C3-42D7-833E-37A8F694B443}" srcOrd="0" destOrd="0" presId="urn:microsoft.com/office/officeart/2005/8/layout/process4"/>
    <dgm:cxn modelId="{7AF62162-4D0E-4B7E-BAC1-560B37CB1EB6}" type="presParOf" srcId="{9208418E-EEB1-4FD6-B3FD-32781473DEFD}" destId="{57900963-FA12-4EA0-8C24-A2869285AA91}" srcOrd="0" destOrd="0" presId="urn:microsoft.com/office/officeart/2005/8/layout/process4"/>
    <dgm:cxn modelId="{28000C8E-17C2-4688-959D-52033845A859}" type="presParOf" srcId="{57900963-FA12-4EA0-8C24-A2869285AA91}" destId="{9AEEB149-DA37-4B4E-9F16-D8D397DEE599}" srcOrd="0" destOrd="0" presId="urn:microsoft.com/office/officeart/2005/8/layout/process4"/>
    <dgm:cxn modelId="{EB48D9AC-0709-4257-960F-BE4735916E52}" type="presParOf" srcId="{9208418E-EEB1-4FD6-B3FD-32781473DEFD}" destId="{6A8A390A-F54E-44F4-98C6-858D39CA4D8A}" srcOrd="1" destOrd="0" presId="urn:microsoft.com/office/officeart/2005/8/layout/process4"/>
    <dgm:cxn modelId="{AE7F7454-ED05-4780-870E-0057BF7B130B}" type="presParOf" srcId="{9208418E-EEB1-4FD6-B3FD-32781473DEFD}" destId="{BE0E7A24-2CF9-4B77-895F-F699C026AF48}" srcOrd="2" destOrd="0" presId="urn:microsoft.com/office/officeart/2005/8/layout/process4"/>
    <dgm:cxn modelId="{C7FE6F1D-6B45-46CB-922B-4CFE95F29184}" type="presParOf" srcId="{BE0E7A24-2CF9-4B77-895F-F699C026AF48}" destId="{13383E16-D9C3-42D7-833E-37A8F694B44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F17433-68B1-4664-BA3A-E07B8562AEC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BDB5444-F1AE-49DE-AA6D-2C9708FCEC9F}">
      <dgm:prSet/>
      <dgm:spPr/>
      <dgm:t>
        <a:bodyPr/>
        <a:lstStyle/>
        <a:p>
          <a:r>
            <a:rPr lang="en-US" b="1" dirty="0"/>
            <a:t>●Triple P</a:t>
          </a:r>
          <a:endParaRPr lang="en-US" dirty="0"/>
        </a:p>
      </dgm:t>
    </dgm:pt>
    <dgm:pt modelId="{6908C858-8E6C-4D2F-B9AB-7C78CB60B659}" type="parTrans" cxnId="{8E6105ED-FFAB-4419-9F7B-770A5F00BE12}">
      <dgm:prSet/>
      <dgm:spPr/>
      <dgm:t>
        <a:bodyPr/>
        <a:lstStyle/>
        <a:p>
          <a:endParaRPr lang="en-US"/>
        </a:p>
      </dgm:t>
    </dgm:pt>
    <dgm:pt modelId="{83826722-2310-44C8-B21F-B46B9E0CB696}" type="sibTrans" cxnId="{8E6105ED-FFAB-4419-9F7B-770A5F00BE12}">
      <dgm:prSet/>
      <dgm:spPr/>
      <dgm:t>
        <a:bodyPr/>
        <a:lstStyle/>
        <a:p>
          <a:endParaRPr lang="en-US"/>
        </a:p>
      </dgm:t>
    </dgm:pt>
    <dgm:pt modelId="{13F15468-55E2-4CF1-BE62-2E23433A28F9}">
      <dgm:prSet/>
      <dgm:spPr/>
      <dgm:t>
        <a:bodyPr/>
        <a:lstStyle/>
        <a:p>
          <a:r>
            <a:rPr lang="en-US" b="1" dirty="0"/>
            <a:t>●Thinking for a Change (T4C)</a:t>
          </a:r>
          <a:endParaRPr lang="en-US" dirty="0"/>
        </a:p>
      </dgm:t>
    </dgm:pt>
    <dgm:pt modelId="{4C9E0E44-D425-4CEB-A91C-94AE9EDA8461}" type="parTrans" cxnId="{C81DA67D-A2C1-42B4-B49B-0ED22C6048E0}">
      <dgm:prSet/>
      <dgm:spPr/>
      <dgm:t>
        <a:bodyPr/>
        <a:lstStyle/>
        <a:p>
          <a:endParaRPr lang="en-US"/>
        </a:p>
      </dgm:t>
    </dgm:pt>
    <dgm:pt modelId="{DC70DA2A-11B6-473C-8123-ED4950ACEBE3}" type="sibTrans" cxnId="{C81DA67D-A2C1-42B4-B49B-0ED22C6048E0}">
      <dgm:prSet/>
      <dgm:spPr/>
      <dgm:t>
        <a:bodyPr/>
        <a:lstStyle/>
        <a:p>
          <a:endParaRPr lang="en-US"/>
        </a:p>
      </dgm:t>
    </dgm:pt>
    <dgm:pt modelId="{908EE2EC-12EA-45FA-926C-051C2E5AF47F}">
      <dgm:prSet/>
      <dgm:spPr/>
      <dgm:t>
        <a:bodyPr/>
        <a:lstStyle/>
        <a:p>
          <a:r>
            <a:rPr lang="en-US" b="1" dirty="0"/>
            <a:t>●Healthy Families of America (HFA)</a:t>
          </a:r>
          <a:endParaRPr lang="en-US" dirty="0"/>
        </a:p>
      </dgm:t>
    </dgm:pt>
    <dgm:pt modelId="{7CF36AF7-36EF-448C-91EC-252B82E6E804}" type="parTrans" cxnId="{AF9BCE46-A80E-4D3E-A6D0-DEA520C787D4}">
      <dgm:prSet/>
      <dgm:spPr/>
      <dgm:t>
        <a:bodyPr/>
        <a:lstStyle/>
        <a:p>
          <a:endParaRPr lang="en-US"/>
        </a:p>
      </dgm:t>
    </dgm:pt>
    <dgm:pt modelId="{FE813941-F396-44E1-A240-1B9882BA18C7}" type="sibTrans" cxnId="{AF9BCE46-A80E-4D3E-A6D0-DEA520C787D4}">
      <dgm:prSet/>
      <dgm:spPr/>
      <dgm:t>
        <a:bodyPr/>
        <a:lstStyle/>
        <a:p>
          <a:endParaRPr lang="en-US"/>
        </a:p>
      </dgm:t>
    </dgm:pt>
    <dgm:pt modelId="{C682BD03-7F6C-406E-BBCB-4D825C71DF22}">
      <dgm:prSet/>
      <dgm:spPr/>
      <dgm:t>
        <a:bodyPr/>
        <a:lstStyle/>
        <a:p>
          <a:r>
            <a:rPr lang="en-US" b="1" dirty="0"/>
            <a:t>●Nurturing Parenting</a:t>
          </a:r>
          <a:endParaRPr lang="en-US" dirty="0"/>
        </a:p>
      </dgm:t>
    </dgm:pt>
    <dgm:pt modelId="{A346FB5C-997E-41A2-AC2C-FB1DB934D02E}" type="parTrans" cxnId="{6967EDD8-26BF-42F9-91AE-E79BD605844B}">
      <dgm:prSet/>
      <dgm:spPr/>
      <dgm:t>
        <a:bodyPr/>
        <a:lstStyle/>
        <a:p>
          <a:endParaRPr lang="en-US"/>
        </a:p>
      </dgm:t>
    </dgm:pt>
    <dgm:pt modelId="{A37934AD-F7FA-4636-B2A4-2773BF7787A4}" type="sibTrans" cxnId="{6967EDD8-26BF-42F9-91AE-E79BD605844B}">
      <dgm:prSet/>
      <dgm:spPr/>
      <dgm:t>
        <a:bodyPr/>
        <a:lstStyle/>
        <a:p>
          <a:endParaRPr lang="en-US"/>
        </a:p>
      </dgm:t>
    </dgm:pt>
    <dgm:pt modelId="{88859B51-E91D-4DB2-A870-DF43037901E0}">
      <dgm:prSet/>
      <dgm:spPr/>
      <dgm:t>
        <a:bodyPr/>
        <a:lstStyle/>
        <a:p>
          <a:r>
            <a:rPr lang="en-US" b="1" dirty="0"/>
            <a:t>●Aggression Replacement Training (ART)</a:t>
          </a:r>
          <a:endParaRPr lang="en-US" dirty="0"/>
        </a:p>
      </dgm:t>
    </dgm:pt>
    <dgm:pt modelId="{777D10C5-9299-4CF7-8C97-A3F958BAE6EB}" type="parTrans" cxnId="{BDDE18A4-1033-4E66-B28B-919747457C0E}">
      <dgm:prSet/>
      <dgm:spPr/>
      <dgm:t>
        <a:bodyPr/>
        <a:lstStyle/>
        <a:p>
          <a:endParaRPr lang="en-US"/>
        </a:p>
      </dgm:t>
    </dgm:pt>
    <dgm:pt modelId="{8327AFF7-294C-42EB-A835-57BBE89A306E}" type="sibTrans" cxnId="{BDDE18A4-1033-4E66-B28B-919747457C0E}">
      <dgm:prSet/>
      <dgm:spPr/>
      <dgm:t>
        <a:bodyPr/>
        <a:lstStyle/>
        <a:p>
          <a:endParaRPr lang="en-US"/>
        </a:p>
      </dgm:t>
    </dgm:pt>
    <dgm:pt modelId="{B69A902C-44FB-4119-B7ED-BE10FFE8C455}">
      <dgm:prSet/>
      <dgm:spPr/>
      <dgm:t>
        <a:bodyPr/>
        <a:lstStyle/>
        <a:p>
          <a:r>
            <a:rPr lang="en-US" b="1" dirty="0"/>
            <a:t>●Seeking Safety</a:t>
          </a:r>
          <a:endParaRPr lang="en-US" dirty="0"/>
        </a:p>
      </dgm:t>
    </dgm:pt>
    <dgm:pt modelId="{DB8F0155-4BC1-4705-82B6-EB441493DE6B}" type="parTrans" cxnId="{E2B8A4B2-E066-4734-9A23-A0FBA7E58988}">
      <dgm:prSet/>
      <dgm:spPr/>
      <dgm:t>
        <a:bodyPr/>
        <a:lstStyle/>
        <a:p>
          <a:endParaRPr lang="en-US"/>
        </a:p>
      </dgm:t>
    </dgm:pt>
    <dgm:pt modelId="{D2051CFA-79D1-4880-99E3-726F1DFE4B92}" type="sibTrans" cxnId="{E2B8A4B2-E066-4734-9A23-A0FBA7E58988}">
      <dgm:prSet/>
      <dgm:spPr/>
      <dgm:t>
        <a:bodyPr/>
        <a:lstStyle/>
        <a:p>
          <a:endParaRPr lang="en-US"/>
        </a:p>
      </dgm:t>
    </dgm:pt>
    <dgm:pt modelId="{F9CE601A-1C8B-432D-A651-3B68719A402F}">
      <dgm:prSet/>
      <dgm:spPr/>
      <dgm:t>
        <a:bodyPr/>
        <a:lstStyle/>
        <a:p>
          <a:r>
            <a:rPr lang="en-US" b="1" dirty="0"/>
            <a:t>●Voices</a:t>
          </a:r>
          <a:endParaRPr lang="en-US" dirty="0"/>
        </a:p>
      </dgm:t>
    </dgm:pt>
    <dgm:pt modelId="{4A9E844A-7E4E-4851-BDF2-FAC0CD236CA8}" type="parTrans" cxnId="{1F20B96A-1D88-4B50-92F2-F96C8BD07FEF}">
      <dgm:prSet/>
      <dgm:spPr/>
      <dgm:t>
        <a:bodyPr/>
        <a:lstStyle/>
        <a:p>
          <a:endParaRPr lang="en-US"/>
        </a:p>
      </dgm:t>
    </dgm:pt>
    <dgm:pt modelId="{C9273A1E-3DB2-443A-A411-329E343BD3F5}" type="sibTrans" cxnId="{1F20B96A-1D88-4B50-92F2-F96C8BD07FEF}">
      <dgm:prSet/>
      <dgm:spPr/>
      <dgm:t>
        <a:bodyPr/>
        <a:lstStyle/>
        <a:p>
          <a:endParaRPr lang="en-US"/>
        </a:p>
      </dgm:t>
    </dgm:pt>
    <dgm:pt modelId="{6250EB5D-3492-4DD8-BCAD-5B5B9860AA6D}">
      <dgm:prSet/>
      <dgm:spPr/>
      <dgm:t>
        <a:bodyPr/>
        <a:lstStyle/>
        <a:p>
          <a:r>
            <a:rPr lang="en-US" b="1" dirty="0"/>
            <a:t>●Visit Coaching</a:t>
          </a:r>
          <a:endParaRPr lang="en-US" dirty="0"/>
        </a:p>
      </dgm:t>
    </dgm:pt>
    <dgm:pt modelId="{6DF6381C-778C-4929-A652-6143AD4D6DAB}" type="parTrans" cxnId="{21DFD8D5-EA1E-4F3A-B46C-B4901629BC63}">
      <dgm:prSet/>
      <dgm:spPr/>
      <dgm:t>
        <a:bodyPr/>
        <a:lstStyle/>
        <a:p>
          <a:endParaRPr lang="en-US"/>
        </a:p>
      </dgm:t>
    </dgm:pt>
    <dgm:pt modelId="{3FA48969-2C59-49AC-885C-2ED243D806F2}" type="sibTrans" cxnId="{21DFD8D5-EA1E-4F3A-B46C-B4901629BC63}">
      <dgm:prSet/>
      <dgm:spPr/>
      <dgm:t>
        <a:bodyPr/>
        <a:lstStyle/>
        <a:p>
          <a:endParaRPr lang="en-US"/>
        </a:p>
      </dgm:t>
    </dgm:pt>
    <dgm:pt modelId="{5D869E9F-4B84-4FD4-BC11-F38964591662}">
      <dgm:prSet/>
      <dgm:spPr/>
      <dgm:t>
        <a:bodyPr/>
        <a:lstStyle/>
        <a:p>
          <a:r>
            <a:rPr lang="en-US" b="1" dirty="0"/>
            <a:t>●Family Group Decision Making (FGDM)</a:t>
          </a:r>
          <a:endParaRPr lang="en-US" dirty="0"/>
        </a:p>
      </dgm:t>
    </dgm:pt>
    <dgm:pt modelId="{533135DA-E54E-4CD0-BEE8-C07B2DE566E2}" type="parTrans" cxnId="{8E05137E-EC8B-49BA-BDDB-F69DE5C20708}">
      <dgm:prSet/>
      <dgm:spPr/>
      <dgm:t>
        <a:bodyPr/>
        <a:lstStyle/>
        <a:p>
          <a:endParaRPr lang="en-US"/>
        </a:p>
      </dgm:t>
    </dgm:pt>
    <dgm:pt modelId="{4601B83D-893F-4C42-A307-25C2DF0AE70F}" type="sibTrans" cxnId="{8E05137E-EC8B-49BA-BDDB-F69DE5C20708}">
      <dgm:prSet/>
      <dgm:spPr/>
      <dgm:t>
        <a:bodyPr/>
        <a:lstStyle/>
        <a:p>
          <a:endParaRPr lang="en-US"/>
        </a:p>
      </dgm:t>
    </dgm:pt>
    <dgm:pt modelId="{B97C1994-5CF9-42D1-8E50-A1B651CA2D01}">
      <dgm:prSet/>
      <dgm:spPr/>
      <dgm:t>
        <a:bodyPr/>
        <a:lstStyle/>
        <a:p>
          <a:r>
            <a:rPr lang="en-US" b="1" dirty="0"/>
            <a:t>●Family Finding (Kevin Campbell Model)</a:t>
          </a:r>
          <a:endParaRPr lang="en-US" dirty="0"/>
        </a:p>
      </dgm:t>
    </dgm:pt>
    <dgm:pt modelId="{1AC31C08-FDCA-4D7D-9DAF-9A6205E17710}" type="parTrans" cxnId="{C3DC274D-62F5-41FA-9740-C1400DD66B38}">
      <dgm:prSet/>
      <dgm:spPr/>
      <dgm:t>
        <a:bodyPr/>
        <a:lstStyle/>
        <a:p>
          <a:endParaRPr lang="en-US"/>
        </a:p>
      </dgm:t>
    </dgm:pt>
    <dgm:pt modelId="{472CFC36-B93C-471D-92C8-2F50C0385863}" type="sibTrans" cxnId="{C3DC274D-62F5-41FA-9740-C1400DD66B38}">
      <dgm:prSet/>
      <dgm:spPr/>
      <dgm:t>
        <a:bodyPr/>
        <a:lstStyle/>
        <a:p>
          <a:endParaRPr lang="en-US"/>
        </a:p>
      </dgm:t>
    </dgm:pt>
    <dgm:pt modelId="{2B75DEEC-1598-46C2-A4C1-5B4723037267}">
      <dgm:prSet/>
      <dgm:spPr/>
      <dgm:t>
        <a:bodyPr/>
        <a:lstStyle/>
        <a:p>
          <a:r>
            <a:rPr lang="en-US" b="1" dirty="0"/>
            <a:t>●Truancy Remediation (</a:t>
          </a:r>
          <a:r>
            <a:rPr lang="en-US" b="1" dirty="0" err="1"/>
            <a:t>WhyTry</a:t>
          </a:r>
          <a:r>
            <a:rPr lang="en-US" b="1" dirty="0"/>
            <a:t>)</a:t>
          </a:r>
          <a:endParaRPr lang="en-US" dirty="0"/>
        </a:p>
      </dgm:t>
    </dgm:pt>
    <dgm:pt modelId="{22273165-629C-4A84-9E4A-6BE36869904E}" type="parTrans" cxnId="{460D1EBD-AACC-4C9D-9E07-17F077DEA0CA}">
      <dgm:prSet/>
      <dgm:spPr/>
      <dgm:t>
        <a:bodyPr/>
        <a:lstStyle/>
        <a:p>
          <a:endParaRPr lang="en-US"/>
        </a:p>
      </dgm:t>
    </dgm:pt>
    <dgm:pt modelId="{12C46ED9-5D52-49D4-B0F3-4B4EE5D86F4C}" type="sibTrans" cxnId="{460D1EBD-AACC-4C9D-9E07-17F077DEA0CA}">
      <dgm:prSet/>
      <dgm:spPr/>
      <dgm:t>
        <a:bodyPr/>
        <a:lstStyle/>
        <a:p>
          <a:endParaRPr lang="en-US"/>
        </a:p>
      </dgm:t>
    </dgm:pt>
    <dgm:pt modelId="{9D210831-3CFE-40EF-B301-697FF26E86FF}" type="pres">
      <dgm:prSet presAssocID="{CCF17433-68B1-4664-BA3A-E07B8562AEC8}" presName="vert0" presStyleCnt="0">
        <dgm:presLayoutVars>
          <dgm:dir/>
          <dgm:animOne val="branch"/>
          <dgm:animLvl val="lvl"/>
        </dgm:presLayoutVars>
      </dgm:prSet>
      <dgm:spPr/>
    </dgm:pt>
    <dgm:pt modelId="{4F594A0C-22AB-4E83-8961-03C903932DAF}" type="pres">
      <dgm:prSet presAssocID="{FBDB5444-F1AE-49DE-AA6D-2C9708FCEC9F}" presName="thickLine" presStyleLbl="alignNode1" presStyleIdx="0" presStyleCnt="11"/>
      <dgm:spPr/>
    </dgm:pt>
    <dgm:pt modelId="{52B1BBD5-4D49-4B7A-BF71-DA340F8F491F}" type="pres">
      <dgm:prSet presAssocID="{FBDB5444-F1AE-49DE-AA6D-2C9708FCEC9F}" presName="horz1" presStyleCnt="0"/>
      <dgm:spPr/>
    </dgm:pt>
    <dgm:pt modelId="{546E8A77-4FA5-4939-A123-FAF9D7B53D75}" type="pres">
      <dgm:prSet presAssocID="{FBDB5444-F1AE-49DE-AA6D-2C9708FCEC9F}" presName="tx1" presStyleLbl="revTx" presStyleIdx="0" presStyleCnt="11"/>
      <dgm:spPr/>
    </dgm:pt>
    <dgm:pt modelId="{1A6491B5-4910-46FC-A04C-77569A021038}" type="pres">
      <dgm:prSet presAssocID="{FBDB5444-F1AE-49DE-AA6D-2C9708FCEC9F}" presName="vert1" presStyleCnt="0"/>
      <dgm:spPr/>
    </dgm:pt>
    <dgm:pt modelId="{D1EDDA16-84D1-4B59-8B12-1CEF64CA7DFC}" type="pres">
      <dgm:prSet presAssocID="{13F15468-55E2-4CF1-BE62-2E23433A28F9}" presName="thickLine" presStyleLbl="alignNode1" presStyleIdx="1" presStyleCnt="11"/>
      <dgm:spPr/>
    </dgm:pt>
    <dgm:pt modelId="{D213983A-39D3-4538-9393-2445D67F2431}" type="pres">
      <dgm:prSet presAssocID="{13F15468-55E2-4CF1-BE62-2E23433A28F9}" presName="horz1" presStyleCnt="0"/>
      <dgm:spPr/>
    </dgm:pt>
    <dgm:pt modelId="{E7618BD1-8E7D-4BCD-806E-1B16B2D2ACB5}" type="pres">
      <dgm:prSet presAssocID="{13F15468-55E2-4CF1-BE62-2E23433A28F9}" presName="tx1" presStyleLbl="revTx" presStyleIdx="1" presStyleCnt="11"/>
      <dgm:spPr/>
    </dgm:pt>
    <dgm:pt modelId="{39F28B11-B1A8-4A9E-B3F1-A4DD50D0F8CF}" type="pres">
      <dgm:prSet presAssocID="{13F15468-55E2-4CF1-BE62-2E23433A28F9}" presName="vert1" presStyleCnt="0"/>
      <dgm:spPr/>
    </dgm:pt>
    <dgm:pt modelId="{3967AD41-3967-42EA-95B2-CAD8596DC8A9}" type="pres">
      <dgm:prSet presAssocID="{908EE2EC-12EA-45FA-926C-051C2E5AF47F}" presName="thickLine" presStyleLbl="alignNode1" presStyleIdx="2" presStyleCnt="11"/>
      <dgm:spPr/>
    </dgm:pt>
    <dgm:pt modelId="{F510062E-B975-4B72-88EF-FA973724A75B}" type="pres">
      <dgm:prSet presAssocID="{908EE2EC-12EA-45FA-926C-051C2E5AF47F}" presName="horz1" presStyleCnt="0"/>
      <dgm:spPr/>
    </dgm:pt>
    <dgm:pt modelId="{751E4A59-208B-4206-8EF6-B1BF44942CD9}" type="pres">
      <dgm:prSet presAssocID="{908EE2EC-12EA-45FA-926C-051C2E5AF47F}" presName="tx1" presStyleLbl="revTx" presStyleIdx="2" presStyleCnt="11"/>
      <dgm:spPr/>
    </dgm:pt>
    <dgm:pt modelId="{E6DB688E-A81E-4D63-ACB7-C281B8F7B73C}" type="pres">
      <dgm:prSet presAssocID="{908EE2EC-12EA-45FA-926C-051C2E5AF47F}" presName="vert1" presStyleCnt="0"/>
      <dgm:spPr/>
    </dgm:pt>
    <dgm:pt modelId="{5F8C2B28-5BE1-4B54-A083-E8DD931BF111}" type="pres">
      <dgm:prSet presAssocID="{C682BD03-7F6C-406E-BBCB-4D825C71DF22}" presName="thickLine" presStyleLbl="alignNode1" presStyleIdx="3" presStyleCnt="11"/>
      <dgm:spPr/>
    </dgm:pt>
    <dgm:pt modelId="{62C4B7DB-D32C-4261-A955-2092B8A203A0}" type="pres">
      <dgm:prSet presAssocID="{C682BD03-7F6C-406E-BBCB-4D825C71DF22}" presName="horz1" presStyleCnt="0"/>
      <dgm:spPr/>
    </dgm:pt>
    <dgm:pt modelId="{B3CF20B9-777F-48CD-9791-5C684DF068D2}" type="pres">
      <dgm:prSet presAssocID="{C682BD03-7F6C-406E-BBCB-4D825C71DF22}" presName="tx1" presStyleLbl="revTx" presStyleIdx="3" presStyleCnt="11"/>
      <dgm:spPr/>
    </dgm:pt>
    <dgm:pt modelId="{D1C8DB04-98AA-4BE8-A7D0-5A1E939EE4F2}" type="pres">
      <dgm:prSet presAssocID="{C682BD03-7F6C-406E-BBCB-4D825C71DF22}" presName="vert1" presStyleCnt="0"/>
      <dgm:spPr/>
    </dgm:pt>
    <dgm:pt modelId="{EFBBC088-F4BC-4BD5-BA2C-85CDCAE0350F}" type="pres">
      <dgm:prSet presAssocID="{88859B51-E91D-4DB2-A870-DF43037901E0}" presName="thickLine" presStyleLbl="alignNode1" presStyleIdx="4" presStyleCnt="11"/>
      <dgm:spPr/>
    </dgm:pt>
    <dgm:pt modelId="{B3D6A27D-9555-4BCF-916A-2D22A831EE8A}" type="pres">
      <dgm:prSet presAssocID="{88859B51-E91D-4DB2-A870-DF43037901E0}" presName="horz1" presStyleCnt="0"/>
      <dgm:spPr/>
    </dgm:pt>
    <dgm:pt modelId="{8FAACC71-6FAF-4899-841A-E93F4E8B314F}" type="pres">
      <dgm:prSet presAssocID="{88859B51-E91D-4DB2-A870-DF43037901E0}" presName="tx1" presStyleLbl="revTx" presStyleIdx="4" presStyleCnt="11"/>
      <dgm:spPr/>
    </dgm:pt>
    <dgm:pt modelId="{2696DC61-5950-4C94-A2DC-6D80C9D989E3}" type="pres">
      <dgm:prSet presAssocID="{88859B51-E91D-4DB2-A870-DF43037901E0}" presName="vert1" presStyleCnt="0"/>
      <dgm:spPr/>
    </dgm:pt>
    <dgm:pt modelId="{CB4AD332-886B-42FD-AA31-D3DDF68B556A}" type="pres">
      <dgm:prSet presAssocID="{B69A902C-44FB-4119-B7ED-BE10FFE8C455}" presName="thickLine" presStyleLbl="alignNode1" presStyleIdx="5" presStyleCnt="11"/>
      <dgm:spPr/>
    </dgm:pt>
    <dgm:pt modelId="{16283B86-E62B-4792-BD03-1DEC543E0D20}" type="pres">
      <dgm:prSet presAssocID="{B69A902C-44FB-4119-B7ED-BE10FFE8C455}" presName="horz1" presStyleCnt="0"/>
      <dgm:spPr/>
    </dgm:pt>
    <dgm:pt modelId="{31ADE7B0-0ADE-4B50-BC11-5453BED42F23}" type="pres">
      <dgm:prSet presAssocID="{B69A902C-44FB-4119-B7ED-BE10FFE8C455}" presName="tx1" presStyleLbl="revTx" presStyleIdx="5" presStyleCnt="11"/>
      <dgm:spPr/>
    </dgm:pt>
    <dgm:pt modelId="{39815108-96E6-4A8E-847E-303C9E70F5BD}" type="pres">
      <dgm:prSet presAssocID="{B69A902C-44FB-4119-B7ED-BE10FFE8C455}" presName="vert1" presStyleCnt="0"/>
      <dgm:spPr/>
    </dgm:pt>
    <dgm:pt modelId="{5F756629-9650-42CF-BEB6-7EA9CDB94256}" type="pres">
      <dgm:prSet presAssocID="{F9CE601A-1C8B-432D-A651-3B68719A402F}" presName="thickLine" presStyleLbl="alignNode1" presStyleIdx="6" presStyleCnt="11"/>
      <dgm:spPr/>
    </dgm:pt>
    <dgm:pt modelId="{F22B424E-37AE-486E-9B70-8AC8A0C15AED}" type="pres">
      <dgm:prSet presAssocID="{F9CE601A-1C8B-432D-A651-3B68719A402F}" presName="horz1" presStyleCnt="0"/>
      <dgm:spPr/>
    </dgm:pt>
    <dgm:pt modelId="{114CCB54-57F8-4CE0-B357-C2D86E5CF285}" type="pres">
      <dgm:prSet presAssocID="{F9CE601A-1C8B-432D-A651-3B68719A402F}" presName="tx1" presStyleLbl="revTx" presStyleIdx="6" presStyleCnt="11"/>
      <dgm:spPr/>
    </dgm:pt>
    <dgm:pt modelId="{2A768801-C6F9-485C-862C-80F36481E53F}" type="pres">
      <dgm:prSet presAssocID="{F9CE601A-1C8B-432D-A651-3B68719A402F}" presName="vert1" presStyleCnt="0"/>
      <dgm:spPr/>
    </dgm:pt>
    <dgm:pt modelId="{FBA6A50D-C558-447F-8B04-276A8FE41D69}" type="pres">
      <dgm:prSet presAssocID="{6250EB5D-3492-4DD8-BCAD-5B5B9860AA6D}" presName="thickLine" presStyleLbl="alignNode1" presStyleIdx="7" presStyleCnt="11"/>
      <dgm:spPr/>
    </dgm:pt>
    <dgm:pt modelId="{060C0CA8-5B1E-44FD-A634-1B5BFBCE80E1}" type="pres">
      <dgm:prSet presAssocID="{6250EB5D-3492-4DD8-BCAD-5B5B9860AA6D}" presName="horz1" presStyleCnt="0"/>
      <dgm:spPr/>
    </dgm:pt>
    <dgm:pt modelId="{F5BD95BF-9125-441D-A3C5-D007DFF52664}" type="pres">
      <dgm:prSet presAssocID="{6250EB5D-3492-4DD8-BCAD-5B5B9860AA6D}" presName="tx1" presStyleLbl="revTx" presStyleIdx="7" presStyleCnt="11"/>
      <dgm:spPr/>
    </dgm:pt>
    <dgm:pt modelId="{47F87003-BD9D-47F6-82DF-5BFB664DA73C}" type="pres">
      <dgm:prSet presAssocID="{6250EB5D-3492-4DD8-BCAD-5B5B9860AA6D}" presName="vert1" presStyleCnt="0"/>
      <dgm:spPr/>
    </dgm:pt>
    <dgm:pt modelId="{10526121-623C-40D3-AD0F-9AB0D14341CB}" type="pres">
      <dgm:prSet presAssocID="{5D869E9F-4B84-4FD4-BC11-F38964591662}" presName="thickLine" presStyleLbl="alignNode1" presStyleIdx="8" presStyleCnt="11"/>
      <dgm:spPr/>
    </dgm:pt>
    <dgm:pt modelId="{F4AC2273-469B-4E5D-BB8A-961387B9B79D}" type="pres">
      <dgm:prSet presAssocID="{5D869E9F-4B84-4FD4-BC11-F38964591662}" presName="horz1" presStyleCnt="0"/>
      <dgm:spPr/>
    </dgm:pt>
    <dgm:pt modelId="{D4772BE7-A6F0-43BC-A5AD-6492EAAFE0E0}" type="pres">
      <dgm:prSet presAssocID="{5D869E9F-4B84-4FD4-BC11-F38964591662}" presName="tx1" presStyleLbl="revTx" presStyleIdx="8" presStyleCnt="11"/>
      <dgm:spPr/>
    </dgm:pt>
    <dgm:pt modelId="{A56E7329-1D8B-4999-BF8B-268A632F22FF}" type="pres">
      <dgm:prSet presAssocID="{5D869E9F-4B84-4FD4-BC11-F38964591662}" presName="vert1" presStyleCnt="0"/>
      <dgm:spPr/>
    </dgm:pt>
    <dgm:pt modelId="{0EF2FE33-5BAC-40D1-897F-D710DB4B8A44}" type="pres">
      <dgm:prSet presAssocID="{B97C1994-5CF9-42D1-8E50-A1B651CA2D01}" presName="thickLine" presStyleLbl="alignNode1" presStyleIdx="9" presStyleCnt="11"/>
      <dgm:spPr/>
    </dgm:pt>
    <dgm:pt modelId="{07010DCE-0B50-44EB-9CCA-5DAE879941B9}" type="pres">
      <dgm:prSet presAssocID="{B97C1994-5CF9-42D1-8E50-A1B651CA2D01}" presName="horz1" presStyleCnt="0"/>
      <dgm:spPr/>
    </dgm:pt>
    <dgm:pt modelId="{BD5A6023-0EB2-462B-BF9D-06C2CD3C88AA}" type="pres">
      <dgm:prSet presAssocID="{B97C1994-5CF9-42D1-8E50-A1B651CA2D01}" presName="tx1" presStyleLbl="revTx" presStyleIdx="9" presStyleCnt="11"/>
      <dgm:spPr/>
    </dgm:pt>
    <dgm:pt modelId="{DC42AA48-B4EC-45BE-9997-3F915B934D05}" type="pres">
      <dgm:prSet presAssocID="{B97C1994-5CF9-42D1-8E50-A1B651CA2D01}" presName="vert1" presStyleCnt="0"/>
      <dgm:spPr/>
    </dgm:pt>
    <dgm:pt modelId="{05513322-5D13-4083-8E8D-D2D46E4B33D1}" type="pres">
      <dgm:prSet presAssocID="{2B75DEEC-1598-46C2-A4C1-5B4723037267}" presName="thickLine" presStyleLbl="alignNode1" presStyleIdx="10" presStyleCnt="11"/>
      <dgm:spPr/>
    </dgm:pt>
    <dgm:pt modelId="{3A0F45CF-5F83-4A94-A7EB-5C17A6AB4352}" type="pres">
      <dgm:prSet presAssocID="{2B75DEEC-1598-46C2-A4C1-5B4723037267}" presName="horz1" presStyleCnt="0"/>
      <dgm:spPr/>
    </dgm:pt>
    <dgm:pt modelId="{3CA4986C-9E1E-49C2-ADC4-07647CA7C320}" type="pres">
      <dgm:prSet presAssocID="{2B75DEEC-1598-46C2-A4C1-5B4723037267}" presName="tx1" presStyleLbl="revTx" presStyleIdx="10" presStyleCnt="11"/>
      <dgm:spPr/>
    </dgm:pt>
    <dgm:pt modelId="{90C6AA84-C557-4631-8781-A99381CFF3A1}" type="pres">
      <dgm:prSet presAssocID="{2B75DEEC-1598-46C2-A4C1-5B4723037267}" presName="vert1" presStyleCnt="0"/>
      <dgm:spPr/>
    </dgm:pt>
  </dgm:ptLst>
  <dgm:cxnLst>
    <dgm:cxn modelId="{E321EB03-B852-46C7-BFBB-1B3AD0526E7C}" type="presOf" srcId="{F9CE601A-1C8B-432D-A651-3B68719A402F}" destId="{114CCB54-57F8-4CE0-B357-C2D86E5CF285}" srcOrd="0" destOrd="0" presId="urn:microsoft.com/office/officeart/2008/layout/LinedList"/>
    <dgm:cxn modelId="{CE026328-2F41-4AD7-B83A-DBB377EB3BA1}" type="presOf" srcId="{B97C1994-5CF9-42D1-8E50-A1B651CA2D01}" destId="{BD5A6023-0EB2-462B-BF9D-06C2CD3C88AA}" srcOrd="0" destOrd="0" presId="urn:microsoft.com/office/officeart/2008/layout/LinedList"/>
    <dgm:cxn modelId="{AF9BCE46-A80E-4D3E-A6D0-DEA520C787D4}" srcId="{CCF17433-68B1-4664-BA3A-E07B8562AEC8}" destId="{908EE2EC-12EA-45FA-926C-051C2E5AF47F}" srcOrd="2" destOrd="0" parTransId="{7CF36AF7-36EF-448C-91EC-252B82E6E804}" sibTransId="{FE813941-F396-44E1-A240-1B9882BA18C7}"/>
    <dgm:cxn modelId="{1F20B96A-1D88-4B50-92F2-F96C8BD07FEF}" srcId="{CCF17433-68B1-4664-BA3A-E07B8562AEC8}" destId="{F9CE601A-1C8B-432D-A651-3B68719A402F}" srcOrd="6" destOrd="0" parTransId="{4A9E844A-7E4E-4851-BDF2-FAC0CD236CA8}" sibTransId="{C9273A1E-3DB2-443A-A411-329E343BD3F5}"/>
    <dgm:cxn modelId="{C3DC274D-62F5-41FA-9740-C1400DD66B38}" srcId="{CCF17433-68B1-4664-BA3A-E07B8562AEC8}" destId="{B97C1994-5CF9-42D1-8E50-A1B651CA2D01}" srcOrd="9" destOrd="0" parTransId="{1AC31C08-FDCA-4D7D-9DAF-9A6205E17710}" sibTransId="{472CFC36-B93C-471D-92C8-2F50C0385863}"/>
    <dgm:cxn modelId="{3D61804F-E463-4EC9-BBA4-262836652717}" type="presOf" srcId="{CCF17433-68B1-4664-BA3A-E07B8562AEC8}" destId="{9D210831-3CFE-40EF-B301-697FF26E86FF}" srcOrd="0" destOrd="0" presId="urn:microsoft.com/office/officeart/2008/layout/LinedList"/>
    <dgm:cxn modelId="{B20AAA71-1A14-4659-B3FF-C102D6A0DE3D}" type="presOf" srcId="{6250EB5D-3492-4DD8-BCAD-5B5B9860AA6D}" destId="{F5BD95BF-9125-441D-A3C5-D007DFF52664}" srcOrd="0" destOrd="0" presId="urn:microsoft.com/office/officeart/2008/layout/LinedList"/>
    <dgm:cxn modelId="{8E44CD75-1353-4BBD-B9D1-635DB0040AD1}" type="presOf" srcId="{2B75DEEC-1598-46C2-A4C1-5B4723037267}" destId="{3CA4986C-9E1E-49C2-ADC4-07647CA7C320}" srcOrd="0" destOrd="0" presId="urn:microsoft.com/office/officeart/2008/layout/LinedList"/>
    <dgm:cxn modelId="{C81DA67D-A2C1-42B4-B49B-0ED22C6048E0}" srcId="{CCF17433-68B1-4664-BA3A-E07B8562AEC8}" destId="{13F15468-55E2-4CF1-BE62-2E23433A28F9}" srcOrd="1" destOrd="0" parTransId="{4C9E0E44-D425-4CEB-A91C-94AE9EDA8461}" sibTransId="{DC70DA2A-11B6-473C-8123-ED4950ACEBE3}"/>
    <dgm:cxn modelId="{8E05137E-EC8B-49BA-BDDB-F69DE5C20708}" srcId="{CCF17433-68B1-4664-BA3A-E07B8562AEC8}" destId="{5D869E9F-4B84-4FD4-BC11-F38964591662}" srcOrd="8" destOrd="0" parTransId="{533135DA-E54E-4CD0-BEE8-C07B2DE566E2}" sibTransId="{4601B83D-893F-4C42-A307-25C2DF0AE70F}"/>
    <dgm:cxn modelId="{A447D19E-ED38-48BD-9B72-8FB5DB0534AE}" type="presOf" srcId="{908EE2EC-12EA-45FA-926C-051C2E5AF47F}" destId="{751E4A59-208B-4206-8EF6-B1BF44942CD9}" srcOrd="0" destOrd="0" presId="urn:microsoft.com/office/officeart/2008/layout/LinedList"/>
    <dgm:cxn modelId="{BDDE18A4-1033-4E66-B28B-919747457C0E}" srcId="{CCF17433-68B1-4664-BA3A-E07B8562AEC8}" destId="{88859B51-E91D-4DB2-A870-DF43037901E0}" srcOrd="4" destOrd="0" parTransId="{777D10C5-9299-4CF7-8C97-A3F958BAE6EB}" sibTransId="{8327AFF7-294C-42EB-A835-57BBE89A306E}"/>
    <dgm:cxn modelId="{A15150A8-C950-4832-8728-0B25A50425CC}" type="presOf" srcId="{88859B51-E91D-4DB2-A870-DF43037901E0}" destId="{8FAACC71-6FAF-4899-841A-E93F4E8B314F}" srcOrd="0" destOrd="0" presId="urn:microsoft.com/office/officeart/2008/layout/LinedList"/>
    <dgm:cxn modelId="{9527C7B0-1777-4C9C-8233-A36BEDB15828}" type="presOf" srcId="{B69A902C-44FB-4119-B7ED-BE10FFE8C455}" destId="{31ADE7B0-0ADE-4B50-BC11-5453BED42F23}" srcOrd="0" destOrd="0" presId="urn:microsoft.com/office/officeart/2008/layout/LinedList"/>
    <dgm:cxn modelId="{E2B8A4B2-E066-4734-9A23-A0FBA7E58988}" srcId="{CCF17433-68B1-4664-BA3A-E07B8562AEC8}" destId="{B69A902C-44FB-4119-B7ED-BE10FFE8C455}" srcOrd="5" destOrd="0" parTransId="{DB8F0155-4BC1-4705-82B6-EB441493DE6B}" sibTransId="{D2051CFA-79D1-4880-99E3-726F1DFE4B92}"/>
    <dgm:cxn modelId="{460D1EBD-AACC-4C9D-9E07-17F077DEA0CA}" srcId="{CCF17433-68B1-4664-BA3A-E07B8562AEC8}" destId="{2B75DEEC-1598-46C2-A4C1-5B4723037267}" srcOrd="10" destOrd="0" parTransId="{22273165-629C-4A84-9E4A-6BE36869904E}" sibTransId="{12C46ED9-5D52-49D4-B0F3-4B4EE5D86F4C}"/>
    <dgm:cxn modelId="{33D119C2-79D0-4979-BE35-9317B3BA581E}" type="presOf" srcId="{5D869E9F-4B84-4FD4-BC11-F38964591662}" destId="{D4772BE7-A6F0-43BC-A5AD-6492EAAFE0E0}" srcOrd="0" destOrd="0" presId="urn:microsoft.com/office/officeart/2008/layout/LinedList"/>
    <dgm:cxn modelId="{D795E6D0-5C81-472B-9946-95BE0D8679C7}" type="presOf" srcId="{C682BD03-7F6C-406E-BBCB-4D825C71DF22}" destId="{B3CF20B9-777F-48CD-9791-5C684DF068D2}" srcOrd="0" destOrd="0" presId="urn:microsoft.com/office/officeart/2008/layout/LinedList"/>
    <dgm:cxn modelId="{562E1ED1-850D-480B-9A95-8F16FE84EB5F}" type="presOf" srcId="{13F15468-55E2-4CF1-BE62-2E23433A28F9}" destId="{E7618BD1-8E7D-4BCD-806E-1B16B2D2ACB5}" srcOrd="0" destOrd="0" presId="urn:microsoft.com/office/officeart/2008/layout/LinedList"/>
    <dgm:cxn modelId="{21DFD8D5-EA1E-4F3A-B46C-B4901629BC63}" srcId="{CCF17433-68B1-4664-BA3A-E07B8562AEC8}" destId="{6250EB5D-3492-4DD8-BCAD-5B5B9860AA6D}" srcOrd="7" destOrd="0" parTransId="{6DF6381C-778C-4929-A652-6143AD4D6DAB}" sibTransId="{3FA48969-2C59-49AC-885C-2ED243D806F2}"/>
    <dgm:cxn modelId="{6967EDD8-26BF-42F9-91AE-E79BD605844B}" srcId="{CCF17433-68B1-4664-BA3A-E07B8562AEC8}" destId="{C682BD03-7F6C-406E-BBCB-4D825C71DF22}" srcOrd="3" destOrd="0" parTransId="{A346FB5C-997E-41A2-AC2C-FB1DB934D02E}" sibTransId="{A37934AD-F7FA-4636-B2A4-2773BF7787A4}"/>
    <dgm:cxn modelId="{8E6105ED-FFAB-4419-9F7B-770A5F00BE12}" srcId="{CCF17433-68B1-4664-BA3A-E07B8562AEC8}" destId="{FBDB5444-F1AE-49DE-AA6D-2C9708FCEC9F}" srcOrd="0" destOrd="0" parTransId="{6908C858-8E6C-4D2F-B9AB-7C78CB60B659}" sibTransId="{83826722-2310-44C8-B21F-B46B9E0CB696}"/>
    <dgm:cxn modelId="{17DDDEEF-05BE-4B69-AE16-2D5154B4CC01}" type="presOf" srcId="{FBDB5444-F1AE-49DE-AA6D-2C9708FCEC9F}" destId="{546E8A77-4FA5-4939-A123-FAF9D7B53D75}" srcOrd="0" destOrd="0" presId="urn:microsoft.com/office/officeart/2008/layout/LinedList"/>
    <dgm:cxn modelId="{DAB5FDCD-F0EB-411E-9824-0FFC5C56A92F}" type="presParOf" srcId="{9D210831-3CFE-40EF-B301-697FF26E86FF}" destId="{4F594A0C-22AB-4E83-8961-03C903932DAF}" srcOrd="0" destOrd="0" presId="urn:microsoft.com/office/officeart/2008/layout/LinedList"/>
    <dgm:cxn modelId="{59CA4056-84D4-4B27-9BA5-3D3DC0EBCBDF}" type="presParOf" srcId="{9D210831-3CFE-40EF-B301-697FF26E86FF}" destId="{52B1BBD5-4D49-4B7A-BF71-DA340F8F491F}" srcOrd="1" destOrd="0" presId="urn:microsoft.com/office/officeart/2008/layout/LinedList"/>
    <dgm:cxn modelId="{248E8264-C3AF-4AA4-9F4B-E5E1C77CBBBE}" type="presParOf" srcId="{52B1BBD5-4D49-4B7A-BF71-DA340F8F491F}" destId="{546E8A77-4FA5-4939-A123-FAF9D7B53D75}" srcOrd="0" destOrd="0" presId="urn:microsoft.com/office/officeart/2008/layout/LinedList"/>
    <dgm:cxn modelId="{E32CD659-5C92-4051-8C71-B19D2CCAE7B6}" type="presParOf" srcId="{52B1BBD5-4D49-4B7A-BF71-DA340F8F491F}" destId="{1A6491B5-4910-46FC-A04C-77569A021038}" srcOrd="1" destOrd="0" presId="urn:microsoft.com/office/officeart/2008/layout/LinedList"/>
    <dgm:cxn modelId="{BEAE73D6-DBE8-4744-A46A-8405D2325464}" type="presParOf" srcId="{9D210831-3CFE-40EF-B301-697FF26E86FF}" destId="{D1EDDA16-84D1-4B59-8B12-1CEF64CA7DFC}" srcOrd="2" destOrd="0" presId="urn:microsoft.com/office/officeart/2008/layout/LinedList"/>
    <dgm:cxn modelId="{27E13A41-28F5-420D-8800-DC675F1AF891}" type="presParOf" srcId="{9D210831-3CFE-40EF-B301-697FF26E86FF}" destId="{D213983A-39D3-4538-9393-2445D67F2431}" srcOrd="3" destOrd="0" presId="urn:microsoft.com/office/officeart/2008/layout/LinedList"/>
    <dgm:cxn modelId="{B327C2EB-DBF1-48EE-AE39-938C44F9FB00}" type="presParOf" srcId="{D213983A-39D3-4538-9393-2445D67F2431}" destId="{E7618BD1-8E7D-4BCD-806E-1B16B2D2ACB5}" srcOrd="0" destOrd="0" presId="urn:microsoft.com/office/officeart/2008/layout/LinedList"/>
    <dgm:cxn modelId="{5E00DFA1-07F1-4EF5-9C5D-8BFC6E7780BB}" type="presParOf" srcId="{D213983A-39D3-4538-9393-2445D67F2431}" destId="{39F28B11-B1A8-4A9E-B3F1-A4DD50D0F8CF}" srcOrd="1" destOrd="0" presId="urn:microsoft.com/office/officeart/2008/layout/LinedList"/>
    <dgm:cxn modelId="{033D84D0-6597-4C63-97E1-4645D5B73207}" type="presParOf" srcId="{9D210831-3CFE-40EF-B301-697FF26E86FF}" destId="{3967AD41-3967-42EA-95B2-CAD8596DC8A9}" srcOrd="4" destOrd="0" presId="urn:microsoft.com/office/officeart/2008/layout/LinedList"/>
    <dgm:cxn modelId="{D47478CE-6E0F-4336-B9A8-227EA99BF13F}" type="presParOf" srcId="{9D210831-3CFE-40EF-B301-697FF26E86FF}" destId="{F510062E-B975-4B72-88EF-FA973724A75B}" srcOrd="5" destOrd="0" presId="urn:microsoft.com/office/officeart/2008/layout/LinedList"/>
    <dgm:cxn modelId="{57527C0A-625B-4890-9E7E-1928322128AF}" type="presParOf" srcId="{F510062E-B975-4B72-88EF-FA973724A75B}" destId="{751E4A59-208B-4206-8EF6-B1BF44942CD9}" srcOrd="0" destOrd="0" presId="urn:microsoft.com/office/officeart/2008/layout/LinedList"/>
    <dgm:cxn modelId="{70BDD293-59F5-4969-A8E1-5F05C7E09BAA}" type="presParOf" srcId="{F510062E-B975-4B72-88EF-FA973724A75B}" destId="{E6DB688E-A81E-4D63-ACB7-C281B8F7B73C}" srcOrd="1" destOrd="0" presId="urn:microsoft.com/office/officeart/2008/layout/LinedList"/>
    <dgm:cxn modelId="{EA49EEC5-95B2-45FA-8D28-A3E6349BF5A0}" type="presParOf" srcId="{9D210831-3CFE-40EF-B301-697FF26E86FF}" destId="{5F8C2B28-5BE1-4B54-A083-E8DD931BF111}" srcOrd="6" destOrd="0" presId="urn:microsoft.com/office/officeart/2008/layout/LinedList"/>
    <dgm:cxn modelId="{861FABCE-F879-4897-8C77-955EF41C4845}" type="presParOf" srcId="{9D210831-3CFE-40EF-B301-697FF26E86FF}" destId="{62C4B7DB-D32C-4261-A955-2092B8A203A0}" srcOrd="7" destOrd="0" presId="urn:microsoft.com/office/officeart/2008/layout/LinedList"/>
    <dgm:cxn modelId="{43F24BC7-62CB-4346-8B74-B01907077AC4}" type="presParOf" srcId="{62C4B7DB-D32C-4261-A955-2092B8A203A0}" destId="{B3CF20B9-777F-48CD-9791-5C684DF068D2}" srcOrd="0" destOrd="0" presId="urn:microsoft.com/office/officeart/2008/layout/LinedList"/>
    <dgm:cxn modelId="{8D7632A8-95BF-4592-8A7A-D95DFADF78A3}" type="presParOf" srcId="{62C4B7DB-D32C-4261-A955-2092B8A203A0}" destId="{D1C8DB04-98AA-4BE8-A7D0-5A1E939EE4F2}" srcOrd="1" destOrd="0" presId="urn:microsoft.com/office/officeart/2008/layout/LinedList"/>
    <dgm:cxn modelId="{2AF9B384-65F5-4C11-B110-004CADD93810}" type="presParOf" srcId="{9D210831-3CFE-40EF-B301-697FF26E86FF}" destId="{EFBBC088-F4BC-4BD5-BA2C-85CDCAE0350F}" srcOrd="8" destOrd="0" presId="urn:microsoft.com/office/officeart/2008/layout/LinedList"/>
    <dgm:cxn modelId="{DB78DD08-DDAF-402C-9A99-EFD143FDAC06}" type="presParOf" srcId="{9D210831-3CFE-40EF-B301-697FF26E86FF}" destId="{B3D6A27D-9555-4BCF-916A-2D22A831EE8A}" srcOrd="9" destOrd="0" presId="urn:microsoft.com/office/officeart/2008/layout/LinedList"/>
    <dgm:cxn modelId="{527020B7-4285-4578-BE40-AF77E55393E2}" type="presParOf" srcId="{B3D6A27D-9555-4BCF-916A-2D22A831EE8A}" destId="{8FAACC71-6FAF-4899-841A-E93F4E8B314F}" srcOrd="0" destOrd="0" presId="urn:microsoft.com/office/officeart/2008/layout/LinedList"/>
    <dgm:cxn modelId="{9DF82B32-6C78-4778-845C-5FF9FD79558B}" type="presParOf" srcId="{B3D6A27D-9555-4BCF-916A-2D22A831EE8A}" destId="{2696DC61-5950-4C94-A2DC-6D80C9D989E3}" srcOrd="1" destOrd="0" presId="urn:microsoft.com/office/officeart/2008/layout/LinedList"/>
    <dgm:cxn modelId="{A92DA9B1-BC8C-4BE0-88AD-69CD4EFDD78A}" type="presParOf" srcId="{9D210831-3CFE-40EF-B301-697FF26E86FF}" destId="{CB4AD332-886B-42FD-AA31-D3DDF68B556A}" srcOrd="10" destOrd="0" presId="urn:microsoft.com/office/officeart/2008/layout/LinedList"/>
    <dgm:cxn modelId="{5D80A48F-4BC3-44BA-8C37-1BA63CECE193}" type="presParOf" srcId="{9D210831-3CFE-40EF-B301-697FF26E86FF}" destId="{16283B86-E62B-4792-BD03-1DEC543E0D20}" srcOrd="11" destOrd="0" presId="urn:microsoft.com/office/officeart/2008/layout/LinedList"/>
    <dgm:cxn modelId="{269BA6C5-C0E0-469A-8642-0B9733EF7488}" type="presParOf" srcId="{16283B86-E62B-4792-BD03-1DEC543E0D20}" destId="{31ADE7B0-0ADE-4B50-BC11-5453BED42F23}" srcOrd="0" destOrd="0" presId="urn:microsoft.com/office/officeart/2008/layout/LinedList"/>
    <dgm:cxn modelId="{F9B28716-4CCF-4E27-9018-7EA1190B73D1}" type="presParOf" srcId="{16283B86-E62B-4792-BD03-1DEC543E0D20}" destId="{39815108-96E6-4A8E-847E-303C9E70F5BD}" srcOrd="1" destOrd="0" presId="urn:microsoft.com/office/officeart/2008/layout/LinedList"/>
    <dgm:cxn modelId="{1B4BCE97-90CC-425E-8557-065379421A72}" type="presParOf" srcId="{9D210831-3CFE-40EF-B301-697FF26E86FF}" destId="{5F756629-9650-42CF-BEB6-7EA9CDB94256}" srcOrd="12" destOrd="0" presId="urn:microsoft.com/office/officeart/2008/layout/LinedList"/>
    <dgm:cxn modelId="{3E06751E-7B72-4DFE-B031-6BAEFBED9BB2}" type="presParOf" srcId="{9D210831-3CFE-40EF-B301-697FF26E86FF}" destId="{F22B424E-37AE-486E-9B70-8AC8A0C15AED}" srcOrd="13" destOrd="0" presId="urn:microsoft.com/office/officeart/2008/layout/LinedList"/>
    <dgm:cxn modelId="{F500BAE6-2328-479F-AF0D-86D3A27C4378}" type="presParOf" srcId="{F22B424E-37AE-486E-9B70-8AC8A0C15AED}" destId="{114CCB54-57F8-4CE0-B357-C2D86E5CF285}" srcOrd="0" destOrd="0" presId="urn:microsoft.com/office/officeart/2008/layout/LinedList"/>
    <dgm:cxn modelId="{EBB19E09-D637-433D-851C-04DB52C32DF0}" type="presParOf" srcId="{F22B424E-37AE-486E-9B70-8AC8A0C15AED}" destId="{2A768801-C6F9-485C-862C-80F36481E53F}" srcOrd="1" destOrd="0" presId="urn:microsoft.com/office/officeart/2008/layout/LinedList"/>
    <dgm:cxn modelId="{404281C2-EEAF-4888-B556-4ACC33A74A4F}" type="presParOf" srcId="{9D210831-3CFE-40EF-B301-697FF26E86FF}" destId="{FBA6A50D-C558-447F-8B04-276A8FE41D69}" srcOrd="14" destOrd="0" presId="urn:microsoft.com/office/officeart/2008/layout/LinedList"/>
    <dgm:cxn modelId="{435980B3-3255-45F0-9731-07A1B300F387}" type="presParOf" srcId="{9D210831-3CFE-40EF-B301-697FF26E86FF}" destId="{060C0CA8-5B1E-44FD-A634-1B5BFBCE80E1}" srcOrd="15" destOrd="0" presId="urn:microsoft.com/office/officeart/2008/layout/LinedList"/>
    <dgm:cxn modelId="{880EA2EF-E15F-43FB-9683-758C467C4F08}" type="presParOf" srcId="{060C0CA8-5B1E-44FD-A634-1B5BFBCE80E1}" destId="{F5BD95BF-9125-441D-A3C5-D007DFF52664}" srcOrd="0" destOrd="0" presId="urn:microsoft.com/office/officeart/2008/layout/LinedList"/>
    <dgm:cxn modelId="{A9117AAA-74A9-4325-A794-2F4E101EF145}" type="presParOf" srcId="{060C0CA8-5B1E-44FD-A634-1B5BFBCE80E1}" destId="{47F87003-BD9D-47F6-82DF-5BFB664DA73C}" srcOrd="1" destOrd="0" presId="urn:microsoft.com/office/officeart/2008/layout/LinedList"/>
    <dgm:cxn modelId="{40FE1522-457E-41A5-A886-AAC84F88A6B2}" type="presParOf" srcId="{9D210831-3CFE-40EF-B301-697FF26E86FF}" destId="{10526121-623C-40D3-AD0F-9AB0D14341CB}" srcOrd="16" destOrd="0" presId="urn:microsoft.com/office/officeart/2008/layout/LinedList"/>
    <dgm:cxn modelId="{B0AE7E97-5B56-4BA4-A731-DBE2C51D24EF}" type="presParOf" srcId="{9D210831-3CFE-40EF-B301-697FF26E86FF}" destId="{F4AC2273-469B-4E5D-BB8A-961387B9B79D}" srcOrd="17" destOrd="0" presId="urn:microsoft.com/office/officeart/2008/layout/LinedList"/>
    <dgm:cxn modelId="{9A6B188E-D509-4C07-9435-01A24DF93023}" type="presParOf" srcId="{F4AC2273-469B-4E5D-BB8A-961387B9B79D}" destId="{D4772BE7-A6F0-43BC-A5AD-6492EAAFE0E0}" srcOrd="0" destOrd="0" presId="urn:microsoft.com/office/officeart/2008/layout/LinedList"/>
    <dgm:cxn modelId="{7B561ECA-6359-459A-B0E2-FA7D7FD9EEFB}" type="presParOf" srcId="{F4AC2273-469B-4E5D-BB8A-961387B9B79D}" destId="{A56E7329-1D8B-4999-BF8B-268A632F22FF}" srcOrd="1" destOrd="0" presId="urn:microsoft.com/office/officeart/2008/layout/LinedList"/>
    <dgm:cxn modelId="{8BEDA5AD-3DAA-4B20-A328-F0A1342EDF30}" type="presParOf" srcId="{9D210831-3CFE-40EF-B301-697FF26E86FF}" destId="{0EF2FE33-5BAC-40D1-897F-D710DB4B8A44}" srcOrd="18" destOrd="0" presId="urn:microsoft.com/office/officeart/2008/layout/LinedList"/>
    <dgm:cxn modelId="{C5242190-A9E0-48CD-B6A3-B3253099CEEA}" type="presParOf" srcId="{9D210831-3CFE-40EF-B301-697FF26E86FF}" destId="{07010DCE-0B50-44EB-9CCA-5DAE879941B9}" srcOrd="19" destOrd="0" presId="urn:microsoft.com/office/officeart/2008/layout/LinedList"/>
    <dgm:cxn modelId="{549E3369-A0E8-4936-8E26-A049423C7325}" type="presParOf" srcId="{07010DCE-0B50-44EB-9CCA-5DAE879941B9}" destId="{BD5A6023-0EB2-462B-BF9D-06C2CD3C88AA}" srcOrd="0" destOrd="0" presId="urn:microsoft.com/office/officeart/2008/layout/LinedList"/>
    <dgm:cxn modelId="{6B7AFA2C-9530-4F63-A5DB-46335FD0E614}" type="presParOf" srcId="{07010DCE-0B50-44EB-9CCA-5DAE879941B9}" destId="{DC42AA48-B4EC-45BE-9997-3F915B934D05}" srcOrd="1" destOrd="0" presId="urn:microsoft.com/office/officeart/2008/layout/LinedList"/>
    <dgm:cxn modelId="{FADA72BE-A096-4879-B439-001DC9E8FF15}" type="presParOf" srcId="{9D210831-3CFE-40EF-B301-697FF26E86FF}" destId="{05513322-5D13-4083-8E8D-D2D46E4B33D1}" srcOrd="20" destOrd="0" presId="urn:microsoft.com/office/officeart/2008/layout/LinedList"/>
    <dgm:cxn modelId="{2EC2872B-E9D4-4102-A3F1-7F729AF9682F}" type="presParOf" srcId="{9D210831-3CFE-40EF-B301-697FF26E86FF}" destId="{3A0F45CF-5F83-4A94-A7EB-5C17A6AB4352}" srcOrd="21" destOrd="0" presId="urn:microsoft.com/office/officeart/2008/layout/LinedList"/>
    <dgm:cxn modelId="{AF74D05C-1968-41ED-AB8C-65E78E23CE75}" type="presParOf" srcId="{3A0F45CF-5F83-4A94-A7EB-5C17A6AB4352}" destId="{3CA4986C-9E1E-49C2-ADC4-07647CA7C320}" srcOrd="0" destOrd="0" presId="urn:microsoft.com/office/officeart/2008/layout/LinedList"/>
    <dgm:cxn modelId="{F7D48178-92B3-4AC3-B0A8-BD2FF37D9F9F}" type="presParOf" srcId="{3A0F45CF-5F83-4A94-A7EB-5C17A6AB4352}" destId="{90C6AA84-C557-4631-8781-A99381CFF3A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B01381-9C98-4637-AFAE-3F53FD9D835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8496032-112A-4FFF-B244-29A9D33E4F52}">
      <dgm:prSet custT="1"/>
      <dgm:spPr>
        <a:solidFill>
          <a:schemeClr val="tx1"/>
        </a:solidFill>
      </dgm:spPr>
      <dgm:t>
        <a:bodyPr/>
        <a:lstStyle/>
        <a:p>
          <a:r>
            <a:rPr lang="en-US" sz="2000" b="1" dirty="0"/>
            <a:t>Independent Living</a:t>
          </a:r>
          <a:endParaRPr lang="en-US" sz="2000" dirty="0"/>
        </a:p>
      </dgm:t>
    </dgm:pt>
    <dgm:pt modelId="{14D4F2B0-A7F3-442B-ADD7-8D3306FB3B05}" type="parTrans" cxnId="{58949AE8-3BCF-41CA-A583-DC314AA9D559}">
      <dgm:prSet/>
      <dgm:spPr/>
      <dgm:t>
        <a:bodyPr/>
        <a:lstStyle/>
        <a:p>
          <a:endParaRPr lang="en-US" sz="2000"/>
        </a:p>
      </dgm:t>
    </dgm:pt>
    <dgm:pt modelId="{2C18C9BD-40C3-4C11-AB9A-0E156C35DDA0}" type="sibTrans" cxnId="{58949AE8-3BCF-41CA-A583-DC314AA9D559}">
      <dgm:prSet/>
      <dgm:spPr/>
      <dgm:t>
        <a:bodyPr/>
        <a:lstStyle/>
        <a:p>
          <a:endParaRPr lang="en-US" sz="2000"/>
        </a:p>
      </dgm:t>
    </dgm:pt>
    <dgm:pt modelId="{21786C8E-BBCA-4160-9FC8-8C07F4572058}">
      <dgm:prSet custT="1"/>
      <dgm:spPr>
        <a:solidFill>
          <a:srgbClr val="0F6F55"/>
        </a:solidFill>
      </dgm:spPr>
      <dgm:t>
        <a:bodyPr/>
        <a:lstStyle/>
        <a:p>
          <a:r>
            <a:rPr lang="en-US" sz="2000" b="1" dirty="0"/>
            <a:t>Supervised Visits</a:t>
          </a:r>
          <a:endParaRPr lang="en-US" sz="2000" dirty="0"/>
        </a:p>
      </dgm:t>
    </dgm:pt>
    <dgm:pt modelId="{56CD15C8-787D-494C-B12D-18B1493E933D}" type="parTrans" cxnId="{130BB008-32CB-4D1F-9FC8-4BACE08CFBDA}">
      <dgm:prSet/>
      <dgm:spPr/>
      <dgm:t>
        <a:bodyPr/>
        <a:lstStyle/>
        <a:p>
          <a:endParaRPr lang="en-US" sz="2000"/>
        </a:p>
      </dgm:t>
    </dgm:pt>
    <dgm:pt modelId="{09DCFA62-089A-4465-9CE2-2647B1F97EB8}" type="sibTrans" cxnId="{130BB008-32CB-4D1F-9FC8-4BACE08CFBDA}">
      <dgm:prSet/>
      <dgm:spPr/>
      <dgm:t>
        <a:bodyPr/>
        <a:lstStyle/>
        <a:p>
          <a:endParaRPr lang="en-US" sz="2000"/>
        </a:p>
      </dgm:t>
    </dgm:pt>
    <dgm:pt modelId="{EE2797AD-0BA5-4DBC-AFE6-B1CCDFEBE760}">
      <dgm:prSet custT="1"/>
      <dgm:spPr>
        <a:solidFill>
          <a:srgbClr val="0F6F55"/>
        </a:solidFill>
      </dgm:spPr>
      <dgm:t>
        <a:bodyPr/>
        <a:lstStyle/>
        <a:p>
          <a:r>
            <a:rPr lang="en-US" sz="2000" b="1" dirty="0"/>
            <a:t>Re-entry Program</a:t>
          </a:r>
          <a:endParaRPr lang="en-US" sz="2000" dirty="0"/>
        </a:p>
      </dgm:t>
    </dgm:pt>
    <dgm:pt modelId="{DAA3BB1A-20E8-474D-83CA-E54841054778}" type="parTrans" cxnId="{BFF86CE1-7CAE-4E57-9F8B-818A6B5B9F63}">
      <dgm:prSet/>
      <dgm:spPr/>
      <dgm:t>
        <a:bodyPr/>
        <a:lstStyle/>
        <a:p>
          <a:endParaRPr lang="en-US" sz="2000"/>
        </a:p>
      </dgm:t>
    </dgm:pt>
    <dgm:pt modelId="{87EEC962-8B77-4CE5-B828-C17A86E6074C}" type="sibTrans" cxnId="{BFF86CE1-7CAE-4E57-9F8B-818A6B5B9F63}">
      <dgm:prSet/>
      <dgm:spPr/>
      <dgm:t>
        <a:bodyPr/>
        <a:lstStyle/>
        <a:p>
          <a:endParaRPr lang="en-US" sz="2000"/>
        </a:p>
      </dgm:t>
    </dgm:pt>
    <dgm:pt modelId="{8629D892-CCA7-43E3-A425-F6EACF919562}">
      <dgm:prSet custT="1"/>
      <dgm:spPr>
        <a:solidFill>
          <a:srgbClr val="0F6F55"/>
        </a:solidFill>
      </dgm:spPr>
      <dgm:t>
        <a:bodyPr/>
        <a:lstStyle/>
        <a:p>
          <a:r>
            <a:rPr lang="en-US" sz="2000" b="1" dirty="0"/>
            <a:t>Transportation</a:t>
          </a:r>
          <a:endParaRPr lang="en-US" sz="2000" dirty="0"/>
        </a:p>
      </dgm:t>
    </dgm:pt>
    <dgm:pt modelId="{AFE6893F-58EB-4B20-949A-E99609855D59}" type="parTrans" cxnId="{681E8971-ADC4-490B-B656-9035502A34CE}">
      <dgm:prSet/>
      <dgm:spPr/>
      <dgm:t>
        <a:bodyPr/>
        <a:lstStyle/>
        <a:p>
          <a:endParaRPr lang="en-US" sz="2000"/>
        </a:p>
      </dgm:t>
    </dgm:pt>
    <dgm:pt modelId="{FBA4775E-082B-47C6-B557-97C8F1774250}" type="sibTrans" cxnId="{681E8971-ADC4-490B-B656-9035502A34CE}">
      <dgm:prSet/>
      <dgm:spPr/>
      <dgm:t>
        <a:bodyPr/>
        <a:lstStyle/>
        <a:p>
          <a:endParaRPr lang="en-US" sz="2000"/>
        </a:p>
      </dgm:t>
    </dgm:pt>
    <dgm:pt modelId="{60C2AD6D-E274-4B5E-845E-0EB1150C035B}">
      <dgm:prSet custT="1"/>
      <dgm:spPr>
        <a:solidFill>
          <a:schemeClr val="tx1"/>
        </a:solidFill>
      </dgm:spPr>
      <dgm:t>
        <a:bodyPr/>
        <a:lstStyle/>
        <a:p>
          <a:r>
            <a:rPr lang="en-US" sz="2000" b="1" dirty="0"/>
            <a:t>Alternative Education (Compass Academy)</a:t>
          </a:r>
          <a:endParaRPr lang="en-US" sz="2000" dirty="0"/>
        </a:p>
      </dgm:t>
    </dgm:pt>
    <dgm:pt modelId="{E01376B5-A47F-4454-8489-19822DCF06C9}" type="parTrans" cxnId="{E0EE06AC-93C0-4062-9EAD-F052F3F818B5}">
      <dgm:prSet/>
      <dgm:spPr/>
      <dgm:t>
        <a:bodyPr/>
        <a:lstStyle/>
        <a:p>
          <a:endParaRPr lang="en-US" sz="2000"/>
        </a:p>
      </dgm:t>
    </dgm:pt>
    <dgm:pt modelId="{FE7B1CEA-A897-4A16-9962-E4A776ECA96D}" type="sibTrans" cxnId="{E0EE06AC-93C0-4062-9EAD-F052F3F818B5}">
      <dgm:prSet/>
      <dgm:spPr/>
      <dgm:t>
        <a:bodyPr/>
        <a:lstStyle/>
        <a:p>
          <a:endParaRPr lang="en-US" sz="2000"/>
        </a:p>
      </dgm:t>
    </dgm:pt>
    <dgm:pt modelId="{F5DEF624-2850-4C67-9553-A56AE1472927}">
      <dgm:prSet custT="1"/>
      <dgm:spPr>
        <a:solidFill>
          <a:schemeClr val="tx1"/>
        </a:solidFill>
      </dgm:spPr>
      <dgm:t>
        <a:bodyPr/>
        <a:lstStyle/>
        <a:p>
          <a:r>
            <a:rPr lang="en-US" sz="2000" b="1" dirty="0"/>
            <a:t>Statewide Adoption Network (SWAN) </a:t>
          </a:r>
          <a:endParaRPr lang="en-US" sz="2000" dirty="0"/>
        </a:p>
      </dgm:t>
    </dgm:pt>
    <dgm:pt modelId="{4DF646FD-C9CD-404B-A6CE-22D217C602E6}" type="parTrans" cxnId="{87A33A7A-2024-4D03-82ED-5E67D8A745FF}">
      <dgm:prSet/>
      <dgm:spPr/>
      <dgm:t>
        <a:bodyPr/>
        <a:lstStyle/>
        <a:p>
          <a:endParaRPr lang="en-US" sz="2000"/>
        </a:p>
      </dgm:t>
    </dgm:pt>
    <dgm:pt modelId="{B9573997-42FF-49D1-9798-6A24A8F9708E}" type="sibTrans" cxnId="{87A33A7A-2024-4D03-82ED-5E67D8A745FF}">
      <dgm:prSet/>
      <dgm:spPr/>
      <dgm:t>
        <a:bodyPr/>
        <a:lstStyle/>
        <a:p>
          <a:endParaRPr lang="en-US" sz="2000"/>
        </a:p>
      </dgm:t>
    </dgm:pt>
    <dgm:pt modelId="{5367645B-C0B8-4B92-B0A2-66B40683FFB5}">
      <dgm:prSet custT="1"/>
      <dgm:spPr>
        <a:solidFill>
          <a:srgbClr val="0F6F55"/>
        </a:solidFill>
      </dgm:spPr>
      <dgm:t>
        <a:bodyPr/>
        <a:lstStyle/>
        <a:p>
          <a:r>
            <a:rPr lang="en-US" sz="2000" b="1" dirty="0"/>
            <a:t>Youth Employment Services (YES Program)</a:t>
          </a:r>
          <a:endParaRPr lang="en-US" sz="2000" dirty="0"/>
        </a:p>
      </dgm:t>
    </dgm:pt>
    <dgm:pt modelId="{92AB8504-05AB-4011-964B-A9041699D917}" type="parTrans" cxnId="{F4E9F576-39C2-4BAC-B17C-E5BE63872BDA}">
      <dgm:prSet/>
      <dgm:spPr/>
      <dgm:t>
        <a:bodyPr/>
        <a:lstStyle/>
        <a:p>
          <a:endParaRPr lang="en-US" sz="2000"/>
        </a:p>
      </dgm:t>
    </dgm:pt>
    <dgm:pt modelId="{947BBA51-23F2-4ECB-AF61-4B1E266B8194}" type="sibTrans" cxnId="{F4E9F576-39C2-4BAC-B17C-E5BE63872BDA}">
      <dgm:prSet/>
      <dgm:spPr/>
      <dgm:t>
        <a:bodyPr/>
        <a:lstStyle/>
        <a:p>
          <a:endParaRPr lang="en-US" sz="2000"/>
        </a:p>
      </dgm:t>
    </dgm:pt>
    <dgm:pt modelId="{C5CD63B6-DE79-483E-AD61-BC82C4970108}">
      <dgm:prSet custT="1"/>
      <dgm:spPr>
        <a:solidFill>
          <a:srgbClr val="0F6F55"/>
        </a:solidFill>
      </dgm:spPr>
      <dgm:t>
        <a:bodyPr/>
        <a:lstStyle/>
        <a:p>
          <a:r>
            <a:rPr lang="en-US" sz="2000" b="1" dirty="0"/>
            <a:t>Casework Field Coach Program</a:t>
          </a:r>
          <a:endParaRPr lang="en-US" sz="2000" dirty="0"/>
        </a:p>
      </dgm:t>
    </dgm:pt>
    <dgm:pt modelId="{2402EA22-EF74-4FF8-AB53-F7C060579EE7}" type="parTrans" cxnId="{26CE008B-6AD9-4DB6-A32A-785E03CDA704}">
      <dgm:prSet/>
      <dgm:spPr/>
      <dgm:t>
        <a:bodyPr/>
        <a:lstStyle/>
        <a:p>
          <a:endParaRPr lang="en-US" sz="2000"/>
        </a:p>
      </dgm:t>
    </dgm:pt>
    <dgm:pt modelId="{529F1846-1E7A-407C-92A6-58619BBC69A3}" type="sibTrans" cxnId="{26CE008B-6AD9-4DB6-A32A-785E03CDA704}">
      <dgm:prSet/>
      <dgm:spPr/>
      <dgm:t>
        <a:bodyPr/>
        <a:lstStyle/>
        <a:p>
          <a:endParaRPr lang="en-US" sz="2000"/>
        </a:p>
      </dgm:t>
    </dgm:pt>
    <dgm:pt modelId="{49D03A0A-D6F8-4154-AFCE-D716950B61D8}">
      <dgm:prSet custT="1"/>
      <dgm:spPr>
        <a:solidFill>
          <a:schemeClr val="tx1"/>
        </a:solidFill>
      </dgm:spPr>
      <dgm:t>
        <a:bodyPr/>
        <a:lstStyle/>
        <a:p>
          <a:r>
            <a:rPr lang="en-US" sz="2000" b="1" dirty="0"/>
            <a:t>Plan of Safe Care</a:t>
          </a:r>
          <a:endParaRPr lang="en-US" sz="2000" dirty="0"/>
        </a:p>
      </dgm:t>
    </dgm:pt>
    <dgm:pt modelId="{046F2BD6-A648-44E2-B927-CDD51DC20C47}" type="parTrans" cxnId="{FC4A5B95-5DC3-4988-AC75-92139D709C85}">
      <dgm:prSet/>
      <dgm:spPr/>
      <dgm:t>
        <a:bodyPr/>
        <a:lstStyle/>
        <a:p>
          <a:endParaRPr lang="en-US" sz="2000"/>
        </a:p>
      </dgm:t>
    </dgm:pt>
    <dgm:pt modelId="{47A141BC-22EA-41D5-9592-44EFFD9EF0B1}" type="sibTrans" cxnId="{FC4A5B95-5DC3-4988-AC75-92139D709C85}">
      <dgm:prSet/>
      <dgm:spPr/>
      <dgm:t>
        <a:bodyPr/>
        <a:lstStyle/>
        <a:p>
          <a:endParaRPr lang="en-US" sz="2000"/>
        </a:p>
      </dgm:t>
    </dgm:pt>
    <dgm:pt modelId="{C29E29AA-DB8F-443B-A094-7C0F7105E568}">
      <dgm:prSet custT="1"/>
      <dgm:spPr>
        <a:solidFill>
          <a:schemeClr val="tx1"/>
        </a:solidFill>
      </dgm:spPr>
      <dgm:t>
        <a:bodyPr/>
        <a:lstStyle/>
        <a:p>
          <a:r>
            <a:rPr lang="en-US" sz="2000" b="1" dirty="0"/>
            <a:t>MADE (Crisis Support Sitters Service)</a:t>
          </a:r>
          <a:endParaRPr lang="en-US" sz="2000" dirty="0"/>
        </a:p>
      </dgm:t>
    </dgm:pt>
    <dgm:pt modelId="{5FF72FD5-0C3A-407D-A4B1-0514A90042CB}" type="parTrans" cxnId="{404B7A82-A89D-4AA2-9161-E21B33E5A8D6}">
      <dgm:prSet/>
      <dgm:spPr/>
      <dgm:t>
        <a:bodyPr/>
        <a:lstStyle/>
        <a:p>
          <a:endParaRPr lang="en-US" sz="2000"/>
        </a:p>
      </dgm:t>
    </dgm:pt>
    <dgm:pt modelId="{C5D8336D-A9D3-4E4E-AA1F-C778B6A1969B}" type="sibTrans" cxnId="{404B7A82-A89D-4AA2-9161-E21B33E5A8D6}">
      <dgm:prSet/>
      <dgm:spPr/>
      <dgm:t>
        <a:bodyPr/>
        <a:lstStyle/>
        <a:p>
          <a:endParaRPr lang="en-US" sz="2000"/>
        </a:p>
      </dgm:t>
    </dgm:pt>
    <dgm:pt modelId="{AE934A84-7233-4A15-9853-0A7C05634694}">
      <dgm:prSet/>
      <dgm:spPr>
        <a:solidFill>
          <a:schemeClr val="tx1"/>
        </a:solidFill>
      </dgm:spPr>
      <dgm:t>
        <a:bodyPr/>
        <a:lstStyle/>
        <a:p>
          <a:r>
            <a:rPr lang="en-US" dirty="0"/>
            <a:t>Drug Testing Services</a:t>
          </a:r>
        </a:p>
      </dgm:t>
    </dgm:pt>
    <dgm:pt modelId="{F72E9BC1-876F-4B22-A7A0-17A0D58AEA51}" type="parTrans" cxnId="{BE4E56BC-254E-4C86-B311-748326FAA5D0}">
      <dgm:prSet/>
      <dgm:spPr/>
      <dgm:t>
        <a:bodyPr/>
        <a:lstStyle/>
        <a:p>
          <a:endParaRPr lang="en-US"/>
        </a:p>
      </dgm:t>
    </dgm:pt>
    <dgm:pt modelId="{2B2B8D6A-5AF5-478B-9B14-3B2B76AEA798}" type="sibTrans" cxnId="{BE4E56BC-254E-4C86-B311-748326FAA5D0}">
      <dgm:prSet/>
      <dgm:spPr/>
      <dgm:t>
        <a:bodyPr/>
        <a:lstStyle/>
        <a:p>
          <a:endParaRPr lang="en-US"/>
        </a:p>
      </dgm:t>
    </dgm:pt>
    <dgm:pt modelId="{402816BD-5315-4924-A112-A6A99B23ED44}">
      <dgm:prSet/>
      <dgm:spPr>
        <a:solidFill>
          <a:schemeClr val="tx1"/>
        </a:solidFill>
      </dgm:spPr>
      <dgm:t>
        <a:bodyPr/>
        <a:lstStyle/>
        <a:p>
          <a:r>
            <a:rPr lang="en-US" dirty="0"/>
            <a:t>Housing Assistance Support</a:t>
          </a:r>
        </a:p>
      </dgm:t>
    </dgm:pt>
    <dgm:pt modelId="{C0131DA2-9A65-409A-869B-45D26BB2E805}" type="parTrans" cxnId="{98F1530D-9891-4E76-95B5-BCF08CBA6F2F}">
      <dgm:prSet/>
      <dgm:spPr/>
      <dgm:t>
        <a:bodyPr/>
        <a:lstStyle/>
        <a:p>
          <a:endParaRPr lang="en-US"/>
        </a:p>
      </dgm:t>
    </dgm:pt>
    <dgm:pt modelId="{7B8C5A96-D1DD-426C-843E-A48831D96C23}" type="sibTrans" cxnId="{98F1530D-9891-4E76-95B5-BCF08CBA6F2F}">
      <dgm:prSet/>
      <dgm:spPr/>
      <dgm:t>
        <a:bodyPr/>
        <a:lstStyle/>
        <a:p>
          <a:endParaRPr lang="en-US"/>
        </a:p>
      </dgm:t>
    </dgm:pt>
    <dgm:pt modelId="{ADF89DCA-4BF7-4634-88F8-92F48FC92FEF}" type="pres">
      <dgm:prSet presAssocID="{05B01381-9C98-4637-AFAE-3F53FD9D8354}" presName="diagram" presStyleCnt="0">
        <dgm:presLayoutVars>
          <dgm:dir/>
          <dgm:resizeHandles val="exact"/>
        </dgm:presLayoutVars>
      </dgm:prSet>
      <dgm:spPr/>
    </dgm:pt>
    <dgm:pt modelId="{64782A08-B4F9-47B4-8588-CCB1FB39E7C3}" type="pres">
      <dgm:prSet presAssocID="{38496032-112A-4FFF-B244-29A9D33E4F52}" presName="node" presStyleLbl="node1" presStyleIdx="0" presStyleCnt="12">
        <dgm:presLayoutVars>
          <dgm:bulletEnabled val="1"/>
        </dgm:presLayoutVars>
      </dgm:prSet>
      <dgm:spPr/>
    </dgm:pt>
    <dgm:pt modelId="{71EDE628-0DA1-4533-AACC-E8D44AC4F012}" type="pres">
      <dgm:prSet presAssocID="{2C18C9BD-40C3-4C11-AB9A-0E156C35DDA0}" presName="sibTrans" presStyleCnt="0"/>
      <dgm:spPr/>
    </dgm:pt>
    <dgm:pt modelId="{4F87391F-2204-478D-9A23-FCFC219E4383}" type="pres">
      <dgm:prSet presAssocID="{21786C8E-BBCA-4160-9FC8-8C07F4572058}" presName="node" presStyleLbl="node1" presStyleIdx="1" presStyleCnt="12">
        <dgm:presLayoutVars>
          <dgm:bulletEnabled val="1"/>
        </dgm:presLayoutVars>
      </dgm:prSet>
      <dgm:spPr/>
    </dgm:pt>
    <dgm:pt modelId="{51037DE7-931A-49F0-96E3-63D96F558E51}" type="pres">
      <dgm:prSet presAssocID="{09DCFA62-089A-4465-9CE2-2647B1F97EB8}" presName="sibTrans" presStyleCnt="0"/>
      <dgm:spPr/>
    </dgm:pt>
    <dgm:pt modelId="{F3FD48D0-E8EE-40B9-A40D-DEF66966E79F}" type="pres">
      <dgm:prSet presAssocID="{EE2797AD-0BA5-4DBC-AFE6-B1CCDFEBE760}" presName="node" presStyleLbl="node1" presStyleIdx="2" presStyleCnt="12">
        <dgm:presLayoutVars>
          <dgm:bulletEnabled val="1"/>
        </dgm:presLayoutVars>
      </dgm:prSet>
      <dgm:spPr/>
    </dgm:pt>
    <dgm:pt modelId="{016C6DBF-671B-486C-BA5F-1C5AFBE79FC3}" type="pres">
      <dgm:prSet presAssocID="{87EEC962-8B77-4CE5-B828-C17A86E6074C}" presName="sibTrans" presStyleCnt="0"/>
      <dgm:spPr/>
    </dgm:pt>
    <dgm:pt modelId="{6BF10789-24AF-4C18-8E8E-80F9B014055E}" type="pres">
      <dgm:prSet presAssocID="{8629D892-CCA7-43E3-A425-F6EACF919562}" presName="node" presStyleLbl="node1" presStyleIdx="3" presStyleCnt="12">
        <dgm:presLayoutVars>
          <dgm:bulletEnabled val="1"/>
        </dgm:presLayoutVars>
      </dgm:prSet>
      <dgm:spPr/>
    </dgm:pt>
    <dgm:pt modelId="{6A74045E-0362-48DB-8C90-685BD466D071}" type="pres">
      <dgm:prSet presAssocID="{FBA4775E-082B-47C6-B557-97C8F1774250}" presName="sibTrans" presStyleCnt="0"/>
      <dgm:spPr/>
    </dgm:pt>
    <dgm:pt modelId="{A8560645-30FC-4E75-BC0E-CEBCE3AF4A9C}" type="pres">
      <dgm:prSet presAssocID="{60C2AD6D-E274-4B5E-845E-0EB1150C035B}" presName="node" presStyleLbl="node1" presStyleIdx="4" presStyleCnt="12">
        <dgm:presLayoutVars>
          <dgm:bulletEnabled val="1"/>
        </dgm:presLayoutVars>
      </dgm:prSet>
      <dgm:spPr/>
    </dgm:pt>
    <dgm:pt modelId="{A2BCBFAE-A643-4B1F-B14C-F41E93FCF1F6}" type="pres">
      <dgm:prSet presAssocID="{FE7B1CEA-A897-4A16-9962-E4A776ECA96D}" presName="sibTrans" presStyleCnt="0"/>
      <dgm:spPr/>
    </dgm:pt>
    <dgm:pt modelId="{9A6F38CA-9488-43E6-930D-AF8E81E5E71A}" type="pres">
      <dgm:prSet presAssocID="{F5DEF624-2850-4C67-9553-A56AE1472927}" presName="node" presStyleLbl="node1" presStyleIdx="5" presStyleCnt="12">
        <dgm:presLayoutVars>
          <dgm:bulletEnabled val="1"/>
        </dgm:presLayoutVars>
      </dgm:prSet>
      <dgm:spPr/>
    </dgm:pt>
    <dgm:pt modelId="{280773EA-90B9-4966-B930-C39BA51AA5EF}" type="pres">
      <dgm:prSet presAssocID="{B9573997-42FF-49D1-9798-6A24A8F9708E}" presName="sibTrans" presStyleCnt="0"/>
      <dgm:spPr/>
    </dgm:pt>
    <dgm:pt modelId="{A4B7A96A-9D5C-4570-9CA7-CBCD7F9AAC92}" type="pres">
      <dgm:prSet presAssocID="{5367645B-C0B8-4B92-B0A2-66B40683FFB5}" presName="node" presStyleLbl="node1" presStyleIdx="6" presStyleCnt="12">
        <dgm:presLayoutVars>
          <dgm:bulletEnabled val="1"/>
        </dgm:presLayoutVars>
      </dgm:prSet>
      <dgm:spPr/>
    </dgm:pt>
    <dgm:pt modelId="{80072EC1-5D5F-432F-BAC9-9C99FA5A02BE}" type="pres">
      <dgm:prSet presAssocID="{947BBA51-23F2-4ECB-AF61-4B1E266B8194}" presName="sibTrans" presStyleCnt="0"/>
      <dgm:spPr/>
    </dgm:pt>
    <dgm:pt modelId="{26711975-0006-46FB-8506-A77AB6F7598F}" type="pres">
      <dgm:prSet presAssocID="{C5CD63B6-DE79-483E-AD61-BC82C4970108}" presName="node" presStyleLbl="node1" presStyleIdx="7" presStyleCnt="12">
        <dgm:presLayoutVars>
          <dgm:bulletEnabled val="1"/>
        </dgm:presLayoutVars>
      </dgm:prSet>
      <dgm:spPr/>
    </dgm:pt>
    <dgm:pt modelId="{72E2E611-7837-463B-9A26-DAAE3ED259C1}" type="pres">
      <dgm:prSet presAssocID="{529F1846-1E7A-407C-92A6-58619BBC69A3}" presName="sibTrans" presStyleCnt="0"/>
      <dgm:spPr/>
    </dgm:pt>
    <dgm:pt modelId="{AA10EC0F-2E03-4328-A6F1-F63F75D72CEA}" type="pres">
      <dgm:prSet presAssocID="{49D03A0A-D6F8-4154-AFCE-D716950B61D8}" presName="node" presStyleLbl="node1" presStyleIdx="8" presStyleCnt="12">
        <dgm:presLayoutVars>
          <dgm:bulletEnabled val="1"/>
        </dgm:presLayoutVars>
      </dgm:prSet>
      <dgm:spPr/>
    </dgm:pt>
    <dgm:pt modelId="{E0238D96-ADE6-44F5-B315-3F8F8CE36A72}" type="pres">
      <dgm:prSet presAssocID="{47A141BC-22EA-41D5-9592-44EFFD9EF0B1}" presName="sibTrans" presStyleCnt="0"/>
      <dgm:spPr/>
    </dgm:pt>
    <dgm:pt modelId="{715ACFF6-1402-4D75-9F38-54E38D13E452}" type="pres">
      <dgm:prSet presAssocID="{C29E29AA-DB8F-443B-A094-7C0F7105E568}" presName="node" presStyleLbl="node1" presStyleIdx="9" presStyleCnt="12">
        <dgm:presLayoutVars>
          <dgm:bulletEnabled val="1"/>
        </dgm:presLayoutVars>
      </dgm:prSet>
      <dgm:spPr/>
    </dgm:pt>
    <dgm:pt modelId="{E888BF94-9FA9-42FE-BA5D-372F8EA27CA0}" type="pres">
      <dgm:prSet presAssocID="{C5D8336D-A9D3-4E4E-AA1F-C778B6A1969B}" presName="sibTrans" presStyleCnt="0"/>
      <dgm:spPr/>
    </dgm:pt>
    <dgm:pt modelId="{2471D737-9314-4576-BD96-263A4194C91D}" type="pres">
      <dgm:prSet presAssocID="{AE934A84-7233-4A15-9853-0A7C05634694}" presName="node" presStyleLbl="node1" presStyleIdx="10" presStyleCnt="12">
        <dgm:presLayoutVars>
          <dgm:bulletEnabled val="1"/>
        </dgm:presLayoutVars>
      </dgm:prSet>
      <dgm:spPr/>
    </dgm:pt>
    <dgm:pt modelId="{ADCA63FE-7D27-47E4-B158-DF95C2EE9920}" type="pres">
      <dgm:prSet presAssocID="{2B2B8D6A-5AF5-478B-9B14-3B2B76AEA798}" presName="sibTrans" presStyleCnt="0"/>
      <dgm:spPr/>
    </dgm:pt>
    <dgm:pt modelId="{D40AFEF8-13FC-476B-BA7D-8E4D4C108CD3}" type="pres">
      <dgm:prSet presAssocID="{402816BD-5315-4924-A112-A6A99B23ED44}" presName="node" presStyleLbl="node1" presStyleIdx="11" presStyleCnt="12">
        <dgm:presLayoutVars>
          <dgm:bulletEnabled val="1"/>
        </dgm:presLayoutVars>
      </dgm:prSet>
      <dgm:spPr/>
    </dgm:pt>
  </dgm:ptLst>
  <dgm:cxnLst>
    <dgm:cxn modelId="{D26BE004-07F8-454F-82AC-BB612F037A08}" type="presOf" srcId="{49D03A0A-D6F8-4154-AFCE-D716950B61D8}" destId="{AA10EC0F-2E03-4328-A6F1-F63F75D72CEA}" srcOrd="0" destOrd="0" presId="urn:microsoft.com/office/officeart/2005/8/layout/default"/>
    <dgm:cxn modelId="{53E9B705-EE7C-4633-A1FE-99722684CF88}" type="presOf" srcId="{8629D892-CCA7-43E3-A425-F6EACF919562}" destId="{6BF10789-24AF-4C18-8E8E-80F9B014055E}" srcOrd="0" destOrd="0" presId="urn:microsoft.com/office/officeart/2005/8/layout/default"/>
    <dgm:cxn modelId="{130BB008-32CB-4D1F-9FC8-4BACE08CFBDA}" srcId="{05B01381-9C98-4637-AFAE-3F53FD9D8354}" destId="{21786C8E-BBCA-4160-9FC8-8C07F4572058}" srcOrd="1" destOrd="0" parTransId="{56CD15C8-787D-494C-B12D-18B1493E933D}" sibTransId="{09DCFA62-089A-4465-9CE2-2647B1F97EB8}"/>
    <dgm:cxn modelId="{98F1530D-9891-4E76-95B5-BCF08CBA6F2F}" srcId="{05B01381-9C98-4637-AFAE-3F53FD9D8354}" destId="{402816BD-5315-4924-A112-A6A99B23ED44}" srcOrd="11" destOrd="0" parTransId="{C0131DA2-9A65-409A-869B-45D26BB2E805}" sibTransId="{7B8C5A96-D1DD-426C-843E-A48831D96C23}"/>
    <dgm:cxn modelId="{15585118-2E57-44AD-A937-3D67A509845A}" type="presOf" srcId="{38496032-112A-4FFF-B244-29A9D33E4F52}" destId="{64782A08-B4F9-47B4-8588-CCB1FB39E7C3}" srcOrd="0" destOrd="0" presId="urn:microsoft.com/office/officeart/2005/8/layout/default"/>
    <dgm:cxn modelId="{FC39BF38-3D6D-484D-9713-4B293A5BC081}" type="presOf" srcId="{C5CD63B6-DE79-483E-AD61-BC82C4970108}" destId="{26711975-0006-46FB-8506-A77AB6F7598F}" srcOrd="0" destOrd="0" presId="urn:microsoft.com/office/officeart/2005/8/layout/default"/>
    <dgm:cxn modelId="{AF50DF4D-E9BA-4180-AAA0-0D5B143E32DE}" type="presOf" srcId="{AE934A84-7233-4A15-9853-0A7C05634694}" destId="{2471D737-9314-4576-BD96-263A4194C91D}" srcOrd="0" destOrd="0" presId="urn:microsoft.com/office/officeart/2005/8/layout/default"/>
    <dgm:cxn modelId="{681E8971-ADC4-490B-B656-9035502A34CE}" srcId="{05B01381-9C98-4637-AFAE-3F53FD9D8354}" destId="{8629D892-CCA7-43E3-A425-F6EACF919562}" srcOrd="3" destOrd="0" parTransId="{AFE6893F-58EB-4B20-949A-E99609855D59}" sibTransId="{FBA4775E-082B-47C6-B557-97C8F1774250}"/>
    <dgm:cxn modelId="{F4E9F576-39C2-4BAC-B17C-E5BE63872BDA}" srcId="{05B01381-9C98-4637-AFAE-3F53FD9D8354}" destId="{5367645B-C0B8-4B92-B0A2-66B40683FFB5}" srcOrd="6" destOrd="0" parTransId="{92AB8504-05AB-4011-964B-A9041699D917}" sibTransId="{947BBA51-23F2-4ECB-AF61-4B1E266B8194}"/>
    <dgm:cxn modelId="{87A33A7A-2024-4D03-82ED-5E67D8A745FF}" srcId="{05B01381-9C98-4637-AFAE-3F53FD9D8354}" destId="{F5DEF624-2850-4C67-9553-A56AE1472927}" srcOrd="5" destOrd="0" parTransId="{4DF646FD-C9CD-404B-A6CE-22D217C602E6}" sibTransId="{B9573997-42FF-49D1-9798-6A24A8F9708E}"/>
    <dgm:cxn modelId="{404B7A82-A89D-4AA2-9161-E21B33E5A8D6}" srcId="{05B01381-9C98-4637-AFAE-3F53FD9D8354}" destId="{C29E29AA-DB8F-443B-A094-7C0F7105E568}" srcOrd="9" destOrd="0" parTransId="{5FF72FD5-0C3A-407D-A4B1-0514A90042CB}" sibTransId="{C5D8336D-A9D3-4E4E-AA1F-C778B6A1969B}"/>
    <dgm:cxn modelId="{26CE008B-6AD9-4DB6-A32A-785E03CDA704}" srcId="{05B01381-9C98-4637-AFAE-3F53FD9D8354}" destId="{C5CD63B6-DE79-483E-AD61-BC82C4970108}" srcOrd="7" destOrd="0" parTransId="{2402EA22-EF74-4FF8-AB53-F7C060579EE7}" sibTransId="{529F1846-1E7A-407C-92A6-58619BBC69A3}"/>
    <dgm:cxn modelId="{5F315A8B-5ED3-4E90-AAC8-FCF55AF8A744}" type="presOf" srcId="{402816BD-5315-4924-A112-A6A99B23ED44}" destId="{D40AFEF8-13FC-476B-BA7D-8E4D4C108CD3}" srcOrd="0" destOrd="0" presId="urn:microsoft.com/office/officeart/2005/8/layout/default"/>
    <dgm:cxn modelId="{4DA94D90-2577-4ACA-925A-6E5AE6662F89}" type="presOf" srcId="{5367645B-C0B8-4B92-B0A2-66B40683FFB5}" destId="{A4B7A96A-9D5C-4570-9CA7-CBCD7F9AAC92}" srcOrd="0" destOrd="0" presId="urn:microsoft.com/office/officeart/2005/8/layout/default"/>
    <dgm:cxn modelId="{B8EF4992-E188-4ABE-B685-5FA4E72438D6}" type="presOf" srcId="{60C2AD6D-E274-4B5E-845E-0EB1150C035B}" destId="{A8560645-30FC-4E75-BC0E-CEBCE3AF4A9C}" srcOrd="0" destOrd="0" presId="urn:microsoft.com/office/officeart/2005/8/layout/default"/>
    <dgm:cxn modelId="{FC4A5B95-5DC3-4988-AC75-92139D709C85}" srcId="{05B01381-9C98-4637-AFAE-3F53FD9D8354}" destId="{49D03A0A-D6F8-4154-AFCE-D716950B61D8}" srcOrd="8" destOrd="0" parTransId="{046F2BD6-A648-44E2-B927-CDD51DC20C47}" sibTransId="{47A141BC-22EA-41D5-9592-44EFFD9EF0B1}"/>
    <dgm:cxn modelId="{BAB9349B-B2C4-4533-8343-77F922391EDD}" type="presOf" srcId="{21786C8E-BBCA-4160-9FC8-8C07F4572058}" destId="{4F87391F-2204-478D-9A23-FCFC219E4383}" srcOrd="0" destOrd="0" presId="urn:microsoft.com/office/officeart/2005/8/layout/default"/>
    <dgm:cxn modelId="{799E63A1-B9D7-4F4C-938D-EB7C6A3A9212}" type="presOf" srcId="{C29E29AA-DB8F-443B-A094-7C0F7105E568}" destId="{715ACFF6-1402-4D75-9F38-54E38D13E452}" srcOrd="0" destOrd="0" presId="urn:microsoft.com/office/officeart/2005/8/layout/default"/>
    <dgm:cxn modelId="{E0EE06AC-93C0-4062-9EAD-F052F3F818B5}" srcId="{05B01381-9C98-4637-AFAE-3F53FD9D8354}" destId="{60C2AD6D-E274-4B5E-845E-0EB1150C035B}" srcOrd="4" destOrd="0" parTransId="{E01376B5-A47F-4454-8489-19822DCF06C9}" sibTransId="{FE7B1CEA-A897-4A16-9962-E4A776ECA96D}"/>
    <dgm:cxn modelId="{BE4E56BC-254E-4C86-B311-748326FAA5D0}" srcId="{05B01381-9C98-4637-AFAE-3F53FD9D8354}" destId="{AE934A84-7233-4A15-9853-0A7C05634694}" srcOrd="10" destOrd="0" parTransId="{F72E9BC1-876F-4B22-A7A0-17A0D58AEA51}" sibTransId="{2B2B8D6A-5AF5-478B-9B14-3B2B76AEA798}"/>
    <dgm:cxn modelId="{48EA5FC2-657E-4967-A5AA-48F3B661AD4E}" type="presOf" srcId="{F5DEF624-2850-4C67-9553-A56AE1472927}" destId="{9A6F38CA-9488-43E6-930D-AF8E81E5E71A}" srcOrd="0" destOrd="0" presId="urn:microsoft.com/office/officeart/2005/8/layout/default"/>
    <dgm:cxn modelId="{79981CC5-CF03-486F-A7EC-DB0F16BA896D}" type="presOf" srcId="{05B01381-9C98-4637-AFAE-3F53FD9D8354}" destId="{ADF89DCA-4BF7-4634-88F8-92F48FC92FEF}" srcOrd="0" destOrd="0" presId="urn:microsoft.com/office/officeart/2005/8/layout/default"/>
    <dgm:cxn modelId="{C5B9FDC5-DF7F-433B-9B25-EEEEE703B24A}" type="presOf" srcId="{EE2797AD-0BA5-4DBC-AFE6-B1CCDFEBE760}" destId="{F3FD48D0-E8EE-40B9-A40D-DEF66966E79F}" srcOrd="0" destOrd="0" presId="urn:microsoft.com/office/officeart/2005/8/layout/default"/>
    <dgm:cxn modelId="{BFF86CE1-7CAE-4E57-9F8B-818A6B5B9F63}" srcId="{05B01381-9C98-4637-AFAE-3F53FD9D8354}" destId="{EE2797AD-0BA5-4DBC-AFE6-B1CCDFEBE760}" srcOrd="2" destOrd="0" parTransId="{DAA3BB1A-20E8-474D-83CA-E54841054778}" sibTransId="{87EEC962-8B77-4CE5-B828-C17A86E6074C}"/>
    <dgm:cxn modelId="{58949AE8-3BCF-41CA-A583-DC314AA9D559}" srcId="{05B01381-9C98-4637-AFAE-3F53FD9D8354}" destId="{38496032-112A-4FFF-B244-29A9D33E4F52}" srcOrd="0" destOrd="0" parTransId="{14D4F2B0-A7F3-442B-ADD7-8D3306FB3B05}" sibTransId="{2C18C9BD-40C3-4C11-AB9A-0E156C35DDA0}"/>
    <dgm:cxn modelId="{3B1A37BF-A32B-4F53-AB07-8D874A441B81}" type="presParOf" srcId="{ADF89DCA-4BF7-4634-88F8-92F48FC92FEF}" destId="{64782A08-B4F9-47B4-8588-CCB1FB39E7C3}" srcOrd="0" destOrd="0" presId="urn:microsoft.com/office/officeart/2005/8/layout/default"/>
    <dgm:cxn modelId="{DB965A40-1A8B-4E72-8402-5953C69EDF57}" type="presParOf" srcId="{ADF89DCA-4BF7-4634-88F8-92F48FC92FEF}" destId="{71EDE628-0DA1-4533-AACC-E8D44AC4F012}" srcOrd="1" destOrd="0" presId="urn:microsoft.com/office/officeart/2005/8/layout/default"/>
    <dgm:cxn modelId="{661668E8-F41B-4584-ABBF-4804850A034A}" type="presParOf" srcId="{ADF89DCA-4BF7-4634-88F8-92F48FC92FEF}" destId="{4F87391F-2204-478D-9A23-FCFC219E4383}" srcOrd="2" destOrd="0" presId="urn:microsoft.com/office/officeart/2005/8/layout/default"/>
    <dgm:cxn modelId="{AE1CBA9D-3C35-4566-83F4-C1CEE8891A16}" type="presParOf" srcId="{ADF89DCA-4BF7-4634-88F8-92F48FC92FEF}" destId="{51037DE7-931A-49F0-96E3-63D96F558E51}" srcOrd="3" destOrd="0" presId="urn:microsoft.com/office/officeart/2005/8/layout/default"/>
    <dgm:cxn modelId="{49CCD792-F3EB-4CC2-949C-6A9418F8A6C6}" type="presParOf" srcId="{ADF89DCA-4BF7-4634-88F8-92F48FC92FEF}" destId="{F3FD48D0-E8EE-40B9-A40D-DEF66966E79F}" srcOrd="4" destOrd="0" presId="urn:microsoft.com/office/officeart/2005/8/layout/default"/>
    <dgm:cxn modelId="{94C32782-38A0-4EE3-82C9-E23F5FDAB5DE}" type="presParOf" srcId="{ADF89DCA-4BF7-4634-88F8-92F48FC92FEF}" destId="{016C6DBF-671B-486C-BA5F-1C5AFBE79FC3}" srcOrd="5" destOrd="0" presId="urn:microsoft.com/office/officeart/2005/8/layout/default"/>
    <dgm:cxn modelId="{50D00A5E-7CD3-4DAB-87B8-CD65E2D08C0F}" type="presParOf" srcId="{ADF89DCA-4BF7-4634-88F8-92F48FC92FEF}" destId="{6BF10789-24AF-4C18-8E8E-80F9B014055E}" srcOrd="6" destOrd="0" presId="urn:microsoft.com/office/officeart/2005/8/layout/default"/>
    <dgm:cxn modelId="{6771FC16-C6DB-429E-873B-6C1D21FB6E15}" type="presParOf" srcId="{ADF89DCA-4BF7-4634-88F8-92F48FC92FEF}" destId="{6A74045E-0362-48DB-8C90-685BD466D071}" srcOrd="7" destOrd="0" presId="urn:microsoft.com/office/officeart/2005/8/layout/default"/>
    <dgm:cxn modelId="{DDEFD803-670B-41BA-A79A-60E86A6F9131}" type="presParOf" srcId="{ADF89DCA-4BF7-4634-88F8-92F48FC92FEF}" destId="{A8560645-30FC-4E75-BC0E-CEBCE3AF4A9C}" srcOrd="8" destOrd="0" presId="urn:microsoft.com/office/officeart/2005/8/layout/default"/>
    <dgm:cxn modelId="{AA264EDA-E336-4E74-B8BE-7AF01569DE8B}" type="presParOf" srcId="{ADF89DCA-4BF7-4634-88F8-92F48FC92FEF}" destId="{A2BCBFAE-A643-4B1F-B14C-F41E93FCF1F6}" srcOrd="9" destOrd="0" presId="urn:microsoft.com/office/officeart/2005/8/layout/default"/>
    <dgm:cxn modelId="{BE1454C1-9637-4019-95EB-CA0CD7F90DEE}" type="presParOf" srcId="{ADF89DCA-4BF7-4634-88F8-92F48FC92FEF}" destId="{9A6F38CA-9488-43E6-930D-AF8E81E5E71A}" srcOrd="10" destOrd="0" presId="urn:microsoft.com/office/officeart/2005/8/layout/default"/>
    <dgm:cxn modelId="{6BE0641B-0940-4C84-871A-1C47979E7136}" type="presParOf" srcId="{ADF89DCA-4BF7-4634-88F8-92F48FC92FEF}" destId="{280773EA-90B9-4966-B930-C39BA51AA5EF}" srcOrd="11" destOrd="0" presId="urn:microsoft.com/office/officeart/2005/8/layout/default"/>
    <dgm:cxn modelId="{750EEB57-6A13-4AE6-AC14-4BFD0DA4CB02}" type="presParOf" srcId="{ADF89DCA-4BF7-4634-88F8-92F48FC92FEF}" destId="{A4B7A96A-9D5C-4570-9CA7-CBCD7F9AAC92}" srcOrd="12" destOrd="0" presId="urn:microsoft.com/office/officeart/2005/8/layout/default"/>
    <dgm:cxn modelId="{206402A7-BAEE-4EF3-8599-96E7AC02E8BF}" type="presParOf" srcId="{ADF89DCA-4BF7-4634-88F8-92F48FC92FEF}" destId="{80072EC1-5D5F-432F-BAC9-9C99FA5A02BE}" srcOrd="13" destOrd="0" presId="urn:microsoft.com/office/officeart/2005/8/layout/default"/>
    <dgm:cxn modelId="{3B322F9C-5D11-418A-90AF-639D59F264C4}" type="presParOf" srcId="{ADF89DCA-4BF7-4634-88F8-92F48FC92FEF}" destId="{26711975-0006-46FB-8506-A77AB6F7598F}" srcOrd="14" destOrd="0" presId="urn:microsoft.com/office/officeart/2005/8/layout/default"/>
    <dgm:cxn modelId="{30BA9A97-5EBB-4623-AD39-947BA7D2D88B}" type="presParOf" srcId="{ADF89DCA-4BF7-4634-88F8-92F48FC92FEF}" destId="{72E2E611-7837-463B-9A26-DAAE3ED259C1}" srcOrd="15" destOrd="0" presId="urn:microsoft.com/office/officeart/2005/8/layout/default"/>
    <dgm:cxn modelId="{D72BC9F0-4778-447F-8BE3-973AC9830F8F}" type="presParOf" srcId="{ADF89DCA-4BF7-4634-88F8-92F48FC92FEF}" destId="{AA10EC0F-2E03-4328-A6F1-F63F75D72CEA}" srcOrd="16" destOrd="0" presId="urn:microsoft.com/office/officeart/2005/8/layout/default"/>
    <dgm:cxn modelId="{E603AAC0-EA9B-40F0-823A-EDC86078FED1}" type="presParOf" srcId="{ADF89DCA-4BF7-4634-88F8-92F48FC92FEF}" destId="{E0238D96-ADE6-44F5-B315-3F8F8CE36A72}" srcOrd="17" destOrd="0" presId="urn:microsoft.com/office/officeart/2005/8/layout/default"/>
    <dgm:cxn modelId="{B921BFB6-4B83-4B43-957D-71A8098A070A}" type="presParOf" srcId="{ADF89DCA-4BF7-4634-88F8-92F48FC92FEF}" destId="{715ACFF6-1402-4D75-9F38-54E38D13E452}" srcOrd="18" destOrd="0" presId="urn:microsoft.com/office/officeart/2005/8/layout/default"/>
    <dgm:cxn modelId="{D696DAD9-EEDB-4A0C-A24A-3CB2C55D7F8B}" type="presParOf" srcId="{ADF89DCA-4BF7-4634-88F8-92F48FC92FEF}" destId="{E888BF94-9FA9-42FE-BA5D-372F8EA27CA0}" srcOrd="19" destOrd="0" presId="urn:microsoft.com/office/officeart/2005/8/layout/default"/>
    <dgm:cxn modelId="{81F0D4AB-DCC8-496D-884A-3D595AB27BAB}" type="presParOf" srcId="{ADF89DCA-4BF7-4634-88F8-92F48FC92FEF}" destId="{2471D737-9314-4576-BD96-263A4194C91D}" srcOrd="20" destOrd="0" presId="urn:microsoft.com/office/officeart/2005/8/layout/default"/>
    <dgm:cxn modelId="{6C3CF227-44BF-4C79-9005-D951701B5D46}" type="presParOf" srcId="{ADF89DCA-4BF7-4634-88F8-92F48FC92FEF}" destId="{ADCA63FE-7D27-47E4-B158-DF95C2EE9920}" srcOrd="21" destOrd="0" presId="urn:microsoft.com/office/officeart/2005/8/layout/default"/>
    <dgm:cxn modelId="{DB5E8676-67AC-4E63-974F-77AE938D74B9}" type="presParOf" srcId="{ADF89DCA-4BF7-4634-88F8-92F48FC92FEF}" destId="{D40AFEF8-13FC-476B-BA7D-8E4D4C108CD3}"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078CC-3A21-4C71-B904-2A15A2BEDFD7}">
      <dsp:nvSpPr>
        <dsp:cNvPr id="0" name=""/>
        <dsp:cNvSpPr/>
      </dsp:nvSpPr>
      <dsp:spPr>
        <a:xfrm>
          <a:off x="0" y="416084"/>
          <a:ext cx="2197803" cy="139560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267748-B7B7-4F64-8016-0DC8F4FBF3ED}">
      <dsp:nvSpPr>
        <dsp:cNvPr id="0" name=""/>
        <dsp:cNvSpPr/>
      </dsp:nvSpPr>
      <dsp:spPr>
        <a:xfrm>
          <a:off x="244200" y="648074"/>
          <a:ext cx="2197803" cy="13956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Serving youth and families since 1999</a:t>
          </a:r>
        </a:p>
      </dsp:txBody>
      <dsp:txXfrm>
        <a:off x="285076" y="688950"/>
        <a:ext cx="2116051" cy="1313853"/>
      </dsp:txXfrm>
    </dsp:sp>
    <dsp:sp modelId="{9CD6490D-CA69-454C-A4B6-4E1B1E09EC13}">
      <dsp:nvSpPr>
        <dsp:cNvPr id="0" name=""/>
        <dsp:cNvSpPr/>
      </dsp:nvSpPr>
      <dsp:spPr>
        <a:xfrm>
          <a:off x="2686204" y="416084"/>
          <a:ext cx="2197803" cy="1395605"/>
        </a:xfrm>
        <a:prstGeom prst="roundRect">
          <a:avLst>
            <a:gd name="adj" fmla="val 10000"/>
          </a:avLst>
        </a:prstGeom>
        <a:solidFill>
          <a:srgbClr val="0F6F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96F915-E0F8-487E-9839-6878D1FF802A}">
      <dsp:nvSpPr>
        <dsp:cNvPr id="0" name=""/>
        <dsp:cNvSpPr/>
      </dsp:nvSpPr>
      <dsp:spPr>
        <a:xfrm>
          <a:off x="2930404" y="648074"/>
          <a:ext cx="2197803" cy="13956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Serving CO, PA, OH, SC, MD, FL</a:t>
          </a:r>
        </a:p>
      </dsp:txBody>
      <dsp:txXfrm>
        <a:off x="2971280" y="688950"/>
        <a:ext cx="2116051" cy="1313853"/>
      </dsp:txXfrm>
    </dsp:sp>
    <dsp:sp modelId="{5F61B1B7-CA3A-4E33-A035-A02BA6062DBD}">
      <dsp:nvSpPr>
        <dsp:cNvPr id="0" name=""/>
        <dsp:cNvSpPr/>
      </dsp:nvSpPr>
      <dsp:spPr>
        <a:xfrm>
          <a:off x="5372408" y="416084"/>
          <a:ext cx="2197803" cy="1395605"/>
        </a:xfrm>
        <a:prstGeom prst="roundRect">
          <a:avLst>
            <a:gd name="adj" fmla="val 10000"/>
          </a:avLst>
        </a:prstGeom>
        <a:solidFill>
          <a:srgbClr val="0F6F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FFD7AA-D3EE-4D6A-B2E2-986F7783BAA0}">
      <dsp:nvSpPr>
        <dsp:cNvPr id="0" name=""/>
        <dsp:cNvSpPr/>
      </dsp:nvSpPr>
      <dsp:spPr>
        <a:xfrm>
          <a:off x="5616608" y="648074"/>
          <a:ext cx="2197803" cy="13956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t>Headquarters in </a:t>
          </a:r>
          <a:r>
            <a:rPr lang="en-US" sz="2600" kern="1200" dirty="0">
              <a:latin typeface="Calibri Light" panose="020F0302020204030204"/>
            </a:rPr>
            <a:t>Pittsburgh, PA.</a:t>
          </a:r>
          <a:endParaRPr lang="en-US" sz="2600" kern="1200" dirty="0"/>
        </a:p>
      </dsp:txBody>
      <dsp:txXfrm>
        <a:off x="5657484" y="688950"/>
        <a:ext cx="2116051" cy="13138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7938F-3F96-4374-8045-629E3BA2B32C}">
      <dsp:nvSpPr>
        <dsp:cNvPr id="0" name=""/>
        <dsp:cNvSpPr/>
      </dsp:nvSpPr>
      <dsp:spPr>
        <a:xfrm>
          <a:off x="0" y="573683"/>
          <a:ext cx="2464593" cy="147875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“Do Whatever it Takes” ideology </a:t>
          </a:r>
        </a:p>
      </dsp:txBody>
      <dsp:txXfrm>
        <a:off x="0" y="573683"/>
        <a:ext cx="2464593" cy="1478756"/>
      </dsp:txXfrm>
    </dsp:sp>
    <dsp:sp modelId="{BA663374-F5C1-4F79-AB29-3E7ACA0E9161}">
      <dsp:nvSpPr>
        <dsp:cNvPr id="0" name=""/>
        <dsp:cNvSpPr/>
      </dsp:nvSpPr>
      <dsp:spPr>
        <a:xfrm>
          <a:off x="2711053" y="573683"/>
          <a:ext cx="2464593" cy="147875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Family-centered</a:t>
          </a:r>
        </a:p>
      </dsp:txBody>
      <dsp:txXfrm>
        <a:off x="2711053" y="573683"/>
        <a:ext cx="2464593" cy="1478756"/>
      </dsp:txXfrm>
    </dsp:sp>
    <dsp:sp modelId="{5462D839-38AB-46BF-AF95-8A372186305D}">
      <dsp:nvSpPr>
        <dsp:cNvPr id="0" name=""/>
        <dsp:cNvSpPr/>
      </dsp:nvSpPr>
      <dsp:spPr>
        <a:xfrm>
          <a:off x="5422106" y="573683"/>
          <a:ext cx="2464593" cy="147875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Strength-based</a:t>
          </a:r>
        </a:p>
      </dsp:txBody>
      <dsp:txXfrm>
        <a:off x="5422106" y="573683"/>
        <a:ext cx="2464593" cy="1478756"/>
      </dsp:txXfrm>
    </dsp:sp>
    <dsp:sp modelId="{FD96566F-9523-4796-8C85-B152F429D70E}">
      <dsp:nvSpPr>
        <dsp:cNvPr id="0" name=""/>
        <dsp:cNvSpPr/>
      </dsp:nvSpPr>
      <dsp:spPr>
        <a:xfrm>
          <a:off x="1355526" y="2298898"/>
          <a:ext cx="2464593" cy="147875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Solution-focused</a:t>
          </a:r>
        </a:p>
        <a:p>
          <a:pPr marL="0" lvl="0" indent="0" algn="ctr" defTabSz="1155700">
            <a:lnSpc>
              <a:spcPct val="90000"/>
            </a:lnSpc>
            <a:spcBef>
              <a:spcPct val="0"/>
            </a:spcBef>
            <a:spcAft>
              <a:spcPct val="35000"/>
            </a:spcAft>
            <a:buNone/>
          </a:pPr>
          <a:r>
            <a:rPr lang="en-US" sz="2600" kern="1200" dirty="0"/>
            <a:t>Outcomes-based</a:t>
          </a:r>
        </a:p>
      </dsp:txBody>
      <dsp:txXfrm>
        <a:off x="1355526" y="2298898"/>
        <a:ext cx="2464593" cy="1478756"/>
      </dsp:txXfrm>
    </dsp:sp>
    <dsp:sp modelId="{914A7F66-6F7F-4B19-9A21-32D4A3599C64}">
      <dsp:nvSpPr>
        <dsp:cNvPr id="0" name=""/>
        <dsp:cNvSpPr/>
      </dsp:nvSpPr>
      <dsp:spPr>
        <a:xfrm>
          <a:off x="4066579" y="2298898"/>
          <a:ext cx="2464593" cy="147875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Trauma-informed</a:t>
          </a:r>
        </a:p>
      </dsp:txBody>
      <dsp:txXfrm>
        <a:off x="4066579" y="2298898"/>
        <a:ext cx="2464593" cy="1478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5390F-406F-4BCF-9D6B-0599D6C4E435}">
      <dsp:nvSpPr>
        <dsp:cNvPr id="0" name=""/>
        <dsp:cNvSpPr/>
      </dsp:nvSpPr>
      <dsp:spPr>
        <a:xfrm>
          <a:off x="0" y="7429"/>
          <a:ext cx="7886700" cy="7915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i="0" u="sng" kern="1200" dirty="0">
              <a:latin typeface="Calibri Light" panose="020F0302020204030204"/>
            </a:rPr>
            <a:t>Assessments</a:t>
          </a:r>
          <a:endParaRPr lang="en-US" sz="3300" b="1" u="sng" kern="1200" dirty="0"/>
        </a:p>
      </dsp:txBody>
      <dsp:txXfrm>
        <a:off x="38638" y="46067"/>
        <a:ext cx="7809424" cy="714229"/>
      </dsp:txXfrm>
    </dsp:sp>
    <dsp:sp modelId="{29A14819-C412-4E8D-A26A-A7DCF54915F0}">
      <dsp:nvSpPr>
        <dsp:cNvPr id="0" name=""/>
        <dsp:cNvSpPr/>
      </dsp:nvSpPr>
      <dsp:spPr>
        <a:xfrm>
          <a:off x="0" y="893974"/>
          <a:ext cx="7886700" cy="7915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i="0" u="sng" kern="1200" dirty="0">
              <a:latin typeface="Calibri Light" panose="020F0302020204030204"/>
            </a:rPr>
            <a:t>Programming</a:t>
          </a:r>
          <a:r>
            <a:rPr lang="en-US" sz="3300" b="0" i="0" u="none" kern="1200" dirty="0">
              <a:latin typeface="Calibri Light" panose="020F0302020204030204"/>
            </a:rPr>
            <a:t>                                                                                                    </a:t>
          </a:r>
          <a:endParaRPr lang="en-US" sz="3300" u="none" kern="1200" dirty="0"/>
        </a:p>
      </dsp:txBody>
      <dsp:txXfrm>
        <a:off x="38638" y="932612"/>
        <a:ext cx="7809424" cy="714229"/>
      </dsp:txXfrm>
    </dsp:sp>
    <dsp:sp modelId="{868234EE-6C05-4A60-A032-DD7AF0D52501}">
      <dsp:nvSpPr>
        <dsp:cNvPr id="0" name=""/>
        <dsp:cNvSpPr/>
      </dsp:nvSpPr>
      <dsp:spPr>
        <a:xfrm>
          <a:off x="0" y="1780519"/>
          <a:ext cx="7886700" cy="7915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b="1" u="sng" kern="1200" dirty="0">
              <a:latin typeface="Calibri Light" panose="020F0302020204030204"/>
            </a:rPr>
            <a:t>Partnership</a:t>
          </a:r>
          <a:r>
            <a:rPr lang="en-US" sz="3300" u="sng" kern="1200" dirty="0">
              <a:latin typeface="Calibri Light" panose="020F0302020204030204"/>
            </a:rPr>
            <a:t> &amp; Collaboration</a:t>
          </a:r>
          <a:endParaRPr lang="en-US" sz="3300" u="sng" kern="1200" dirty="0"/>
        </a:p>
      </dsp:txBody>
      <dsp:txXfrm>
        <a:off x="38638" y="1819157"/>
        <a:ext cx="7809424" cy="714229"/>
      </dsp:txXfrm>
    </dsp:sp>
    <dsp:sp modelId="{8E926060-D458-4869-BC61-DA543BAA8E1D}">
      <dsp:nvSpPr>
        <dsp:cNvPr id="0" name=""/>
        <dsp:cNvSpPr/>
      </dsp:nvSpPr>
      <dsp:spPr>
        <a:xfrm>
          <a:off x="0" y="2667064"/>
          <a:ext cx="7886700" cy="7915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u="sng" kern="1200" dirty="0">
              <a:latin typeface="Calibri Light" panose="020F0302020204030204"/>
            </a:rPr>
            <a:t>Community</a:t>
          </a:r>
          <a:endParaRPr lang="en-US" sz="3300" b="1" u="sng" kern="1200" dirty="0"/>
        </a:p>
      </dsp:txBody>
      <dsp:txXfrm>
        <a:off x="38638" y="2705702"/>
        <a:ext cx="7809424" cy="714229"/>
      </dsp:txXfrm>
    </dsp:sp>
    <dsp:sp modelId="{03E669D4-FCA2-4319-803F-04577745217D}">
      <dsp:nvSpPr>
        <dsp:cNvPr id="0" name=""/>
        <dsp:cNvSpPr/>
      </dsp:nvSpPr>
      <dsp:spPr>
        <a:xfrm>
          <a:off x="0" y="3553609"/>
          <a:ext cx="7886700" cy="7915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u="sng" kern="1200" dirty="0">
              <a:latin typeface="Calibri Light" panose="020F0302020204030204"/>
            </a:rPr>
            <a:t>Sustainability</a:t>
          </a:r>
        </a:p>
      </dsp:txBody>
      <dsp:txXfrm>
        <a:off x="38638" y="3592247"/>
        <a:ext cx="7809424" cy="714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EB149-DA37-4B4E-9F16-D8D397DEE599}">
      <dsp:nvSpPr>
        <dsp:cNvPr id="0" name=""/>
        <dsp:cNvSpPr/>
      </dsp:nvSpPr>
      <dsp:spPr>
        <a:xfrm>
          <a:off x="0" y="1498259"/>
          <a:ext cx="4629150" cy="337441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t>Long-overdue historic reforms to help keep children safely with their families and avoid the traumatic experience of entering foster care, emphasizes the importance of children growing up in families, and helps ensure children are placed in the least restrictive, most family-like setting</a:t>
          </a:r>
          <a:endParaRPr lang="en-US" sz="1800" kern="1200" dirty="0"/>
        </a:p>
      </dsp:txBody>
      <dsp:txXfrm>
        <a:off x="0" y="1498259"/>
        <a:ext cx="4629150" cy="3374414"/>
      </dsp:txXfrm>
    </dsp:sp>
    <dsp:sp modelId="{13383E16-D9C3-42D7-833E-37A8F694B443}">
      <dsp:nvSpPr>
        <dsp:cNvPr id="0" name=""/>
        <dsp:cNvSpPr/>
      </dsp:nvSpPr>
      <dsp:spPr>
        <a:xfrm rot="10800000">
          <a:off x="0" y="951"/>
          <a:ext cx="4629150" cy="1547924"/>
        </a:xfrm>
        <a:prstGeom prst="upArrowCallou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Family First ACT</a:t>
          </a:r>
        </a:p>
      </dsp:txBody>
      <dsp:txXfrm rot="10800000">
        <a:off x="0" y="951"/>
        <a:ext cx="4629150" cy="10057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94A0C-22AB-4E83-8961-03C903932DAF}">
      <dsp:nvSpPr>
        <dsp:cNvPr id="0" name=""/>
        <dsp:cNvSpPr/>
      </dsp:nvSpPr>
      <dsp:spPr>
        <a:xfrm>
          <a:off x="0" y="2363"/>
          <a:ext cx="63477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6E8A77-4FA5-4939-A123-FAF9D7B53D75}">
      <dsp:nvSpPr>
        <dsp:cNvPr id="0" name=""/>
        <dsp:cNvSpPr/>
      </dsp:nvSpPr>
      <dsp:spPr>
        <a:xfrm>
          <a:off x="0" y="2363"/>
          <a:ext cx="6347714" cy="439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●Triple P</a:t>
          </a:r>
          <a:endParaRPr lang="en-US" sz="2000" kern="1200" dirty="0"/>
        </a:p>
      </dsp:txBody>
      <dsp:txXfrm>
        <a:off x="0" y="2363"/>
        <a:ext cx="6347714" cy="439536"/>
      </dsp:txXfrm>
    </dsp:sp>
    <dsp:sp modelId="{D1EDDA16-84D1-4B59-8B12-1CEF64CA7DFC}">
      <dsp:nvSpPr>
        <dsp:cNvPr id="0" name=""/>
        <dsp:cNvSpPr/>
      </dsp:nvSpPr>
      <dsp:spPr>
        <a:xfrm>
          <a:off x="0" y="441899"/>
          <a:ext cx="63477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618BD1-8E7D-4BCD-806E-1B16B2D2ACB5}">
      <dsp:nvSpPr>
        <dsp:cNvPr id="0" name=""/>
        <dsp:cNvSpPr/>
      </dsp:nvSpPr>
      <dsp:spPr>
        <a:xfrm>
          <a:off x="0" y="441899"/>
          <a:ext cx="6347714" cy="439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●Thinking for a Change (T4C)</a:t>
          </a:r>
          <a:endParaRPr lang="en-US" sz="2000" kern="1200" dirty="0"/>
        </a:p>
      </dsp:txBody>
      <dsp:txXfrm>
        <a:off x="0" y="441899"/>
        <a:ext cx="6347714" cy="439536"/>
      </dsp:txXfrm>
    </dsp:sp>
    <dsp:sp modelId="{3967AD41-3967-42EA-95B2-CAD8596DC8A9}">
      <dsp:nvSpPr>
        <dsp:cNvPr id="0" name=""/>
        <dsp:cNvSpPr/>
      </dsp:nvSpPr>
      <dsp:spPr>
        <a:xfrm>
          <a:off x="0" y="881436"/>
          <a:ext cx="63477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1E4A59-208B-4206-8EF6-B1BF44942CD9}">
      <dsp:nvSpPr>
        <dsp:cNvPr id="0" name=""/>
        <dsp:cNvSpPr/>
      </dsp:nvSpPr>
      <dsp:spPr>
        <a:xfrm>
          <a:off x="0" y="881436"/>
          <a:ext cx="6347714" cy="439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●Healthy Families of America (HFA)</a:t>
          </a:r>
          <a:endParaRPr lang="en-US" sz="2000" kern="1200" dirty="0"/>
        </a:p>
      </dsp:txBody>
      <dsp:txXfrm>
        <a:off x="0" y="881436"/>
        <a:ext cx="6347714" cy="439536"/>
      </dsp:txXfrm>
    </dsp:sp>
    <dsp:sp modelId="{5F8C2B28-5BE1-4B54-A083-E8DD931BF111}">
      <dsp:nvSpPr>
        <dsp:cNvPr id="0" name=""/>
        <dsp:cNvSpPr/>
      </dsp:nvSpPr>
      <dsp:spPr>
        <a:xfrm>
          <a:off x="0" y="1320973"/>
          <a:ext cx="63477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CF20B9-777F-48CD-9791-5C684DF068D2}">
      <dsp:nvSpPr>
        <dsp:cNvPr id="0" name=""/>
        <dsp:cNvSpPr/>
      </dsp:nvSpPr>
      <dsp:spPr>
        <a:xfrm>
          <a:off x="0" y="1320973"/>
          <a:ext cx="6347714" cy="439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●Nurturing Parenting</a:t>
          </a:r>
          <a:endParaRPr lang="en-US" sz="2000" kern="1200" dirty="0"/>
        </a:p>
      </dsp:txBody>
      <dsp:txXfrm>
        <a:off x="0" y="1320973"/>
        <a:ext cx="6347714" cy="439536"/>
      </dsp:txXfrm>
    </dsp:sp>
    <dsp:sp modelId="{EFBBC088-F4BC-4BD5-BA2C-85CDCAE0350F}">
      <dsp:nvSpPr>
        <dsp:cNvPr id="0" name=""/>
        <dsp:cNvSpPr/>
      </dsp:nvSpPr>
      <dsp:spPr>
        <a:xfrm>
          <a:off x="0" y="1760510"/>
          <a:ext cx="63477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AACC71-6FAF-4899-841A-E93F4E8B314F}">
      <dsp:nvSpPr>
        <dsp:cNvPr id="0" name=""/>
        <dsp:cNvSpPr/>
      </dsp:nvSpPr>
      <dsp:spPr>
        <a:xfrm>
          <a:off x="0" y="1760510"/>
          <a:ext cx="6347714" cy="439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●Aggression Replacement Training (ART)</a:t>
          </a:r>
          <a:endParaRPr lang="en-US" sz="2000" kern="1200" dirty="0"/>
        </a:p>
      </dsp:txBody>
      <dsp:txXfrm>
        <a:off x="0" y="1760510"/>
        <a:ext cx="6347714" cy="439536"/>
      </dsp:txXfrm>
    </dsp:sp>
    <dsp:sp modelId="{CB4AD332-886B-42FD-AA31-D3DDF68B556A}">
      <dsp:nvSpPr>
        <dsp:cNvPr id="0" name=""/>
        <dsp:cNvSpPr/>
      </dsp:nvSpPr>
      <dsp:spPr>
        <a:xfrm>
          <a:off x="0" y="2200047"/>
          <a:ext cx="63477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DE7B0-0ADE-4B50-BC11-5453BED42F23}">
      <dsp:nvSpPr>
        <dsp:cNvPr id="0" name=""/>
        <dsp:cNvSpPr/>
      </dsp:nvSpPr>
      <dsp:spPr>
        <a:xfrm>
          <a:off x="0" y="2200047"/>
          <a:ext cx="6347714" cy="439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●Seeking Safety</a:t>
          </a:r>
          <a:endParaRPr lang="en-US" sz="2000" kern="1200" dirty="0"/>
        </a:p>
      </dsp:txBody>
      <dsp:txXfrm>
        <a:off x="0" y="2200047"/>
        <a:ext cx="6347714" cy="439536"/>
      </dsp:txXfrm>
    </dsp:sp>
    <dsp:sp modelId="{5F756629-9650-42CF-BEB6-7EA9CDB94256}">
      <dsp:nvSpPr>
        <dsp:cNvPr id="0" name=""/>
        <dsp:cNvSpPr/>
      </dsp:nvSpPr>
      <dsp:spPr>
        <a:xfrm>
          <a:off x="0" y="2639583"/>
          <a:ext cx="63477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4CCB54-57F8-4CE0-B357-C2D86E5CF285}">
      <dsp:nvSpPr>
        <dsp:cNvPr id="0" name=""/>
        <dsp:cNvSpPr/>
      </dsp:nvSpPr>
      <dsp:spPr>
        <a:xfrm>
          <a:off x="0" y="2639583"/>
          <a:ext cx="6347714" cy="439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●Voices</a:t>
          </a:r>
          <a:endParaRPr lang="en-US" sz="2000" kern="1200" dirty="0"/>
        </a:p>
      </dsp:txBody>
      <dsp:txXfrm>
        <a:off x="0" y="2639583"/>
        <a:ext cx="6347714" cy="439536"/>
      </dsp:txXfrm>
    </dsp:sp>
    <dsp:sp modelId="{FBA6A50D-C558-447F-8B04-276A8FE41D69}">
      <dsp:nvSpPr>
        <dsp:cNvPr id="0" name=""/>
        <dsp:cNvSpPr/>
      </dsp:nvSpPr>
      <dsp:spPr>
        <a:xfrm>
          <a:off x="0" y="3079120"/>
          <a:ext cx="63477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BD95BF-9125-441D-A3C5-D007DFF52664}">
      <dsp:nvSpPr>
        <dsp:cNvPr id="0" name=""/>
        <dsp:cNvSpPr/>
      </dsp:nvSpPr>
      <dsp:spPr>
        <a:xfrm>
          <a:off x="0" y="3079120"/>
          <a:ext cx="6347714" cy="439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●Visit Coaching</a:t>
          </a:r>
          <a:endParaRPr lang="en-US" sz="2000" kern="1200" dirty="0"/>
        </a:p>
      </dsp:txBody>
      <dsp:txXfrm>
        <a:off x="0" y="3079120"/>
        <a:ext cx="6347714" cy="439536"/>
      </dsp:txXfrm>
    </dsp:sp>
    <dsp:sp modelId="{10526121-623C-40D3-AD0F-9AB0D14341CB}">
      <dsp:nvSpPr>
        <dsp:cNvPr id="0" name=""/>
        <dsp:cNvSpPr/>
      </dsp:nvSpPr>
      <dsp:spPr>
        <a:xfrm>
          <a:off x="0" y="3518657"/>
          <a:ext cx="63477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772BE7-A6F0-43BC-A5AD-6492EAAFE0E0}">
      <dsp:nvSpPr>
        <dsp:cNvPr id="0" name=""/>
        <dsp:cNvSpPr/>
      </dsp:nvSpPr>
      <dsp:spPr>
        <a:xfrm>
          <a:off x="0" y="3518657"/>
          <a:ext cx="6347714" cy="439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●Family Group Decision Making (FGDM)</a:t>
          </a:r>
          <a:endParaRPr lang="en-US" sz="2000" kern="1200" dirty="0"/>
        </a:p>
      </dsp:txBody>
      <dsp:txXfrm>
        <a:off x="0" y="3518657"/>
        <a:ext cx="6347714" cy="439536"/>
      </dsp:txXfrm>
    </dsp:sp>
    <dsp:sp modelId="{0EF2FE33-5BAC-40D1-897F-D710DB4B8A44}">
      <dsp:nvSpPr>
        <dsp:cNvPr id="0" name=""/>
        <dsp:cNvSpPr/>
      </dsp:nvSpPr>
      <dsp:spPr>
        <a:xfrm>
          <a:off x="0" y="3958194"/>
          <a:ext cx="63477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5A6023-0EB2-462B-BF9D-06C2CD3C88AA}">
      <dsp:nvSpPr>
        <dsp:cNvPr id="0" name=""/>
        <dsp:cNvSpPr/>
      </dsp:nvSpPr>
      <dsp:spPr>
        <a:xfrm>
          <a:off x="0" y="3958194"/>
          <a:ext cx="6347714" cy="439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●Family Finding (Kevin Campbell Model)</a:t>
          </a:r>
          <a:endParaRPr lang="en-US" sz="2000" kern="1200" dirty="0"/>
        </a:p>
      </dsp:txBody>
      <dsp:txXfrm>
        <a:off x="0" y="3958194"/>
        <a:ext cx="6347714" cy="439536"/>
      </dsp:txXfrm>
    </dsp:sp>
    <dsp:sp modelId="{05513322-5D13-4083-8E8D-D2D46E4B33D1}">
      <dsp:nvSpPr>
        <dsp:cNvPr id="0" name=""/>
        <dsp:cNvSpPr/>
      </dsp:nvSpPr>
      <dsp:spPr>
        <a:xfrm>
          <a:off x="0" y="4397731"/>
          <a:ext cx="63477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A4986C-9E1E-49C2-ADC4-07647CA7C320}">
      <dsp:nvSpPr>
        <dsp:cNvPr id="0" name=""/>
        <dsp:cNvSpPr/>
      </dsp:nvSpPr>
      <dsp:spPr>
        <a:xfrm>
          <a:off x="0" y="4397731"/>
          <a:ext cx="6347714" cy="439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●Truancy Remediation (</a:t>
          </a:r>
          <a:r>
            <a:rPr lang="en-US" sz="2000" b="1" kern="1200" dirty="0" err="1"/>
            <a:t>WhyTry</a:t>
          </a:r>
          <a:r>
            <a:rPr lang="en-US" sz="2000" b="1" kern="1200" dirty="0"/>
            <a:t>)</a:t>
          </a:r>
          <a:endParaRPr lang="en-US" sz="2000" kern="1200" dirty="0"/>
        </a:p>
      </dsp:txBody>
      <dsp:txXfrm>
        <a:off x="0" y="4397731"/>
        <a:ext cx="6347714" cy="4395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82A08-B4F9-47B4-8588-CCB1FB39E7C3}">
      <dsp:nvSpPr>
        <dsp:cNvPr id="0" name=""/>
        <dsp:cNvSpPr/>
      </dsp:nvSpPr>
      <dsp:spPr>
        <a:xfrm>
          <a:off x="2423" y="547484"/>
          <a:ext cx="1922510" cy="1153506"/>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Independent Living</a:t>
          </a:r>
          <a:endParaRPr lang="en-US" sz="2000" kern="1200" dirty="0"/>
        </a:p>
      </dsp:txBody>
      <dsp:txXfrm>
        <a:off x="2423" y="547484"/>
        <a:ext cx="1922510" cy="1153506"/>
      </dsp:txXfrm>
    </dsp:sp>
    <dsp:sp modelId="{4F87391F-2204-478D-9A23-FCFC219E4383}">
      <dsp:nvSpPr>
        <dsp:cNvPr id="0" name=""/>
        <dsp:cNvSpPr/>
      </dsp:nvSpPr>
      <dsp:spPr>
        <a:xfrm>
          <a:off x="2117185" y="547484"/>
          <a:ext cx="1922510" cy="1153506"/>
        </a:xfrm>
        <a:prstGeom prst="rect">
          <a:avLst/>
        </a:prstGeom>
        <a:solidFill>
          <a:srgbClr val="0F6F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Supervised Visits</a:t>
          </a:r>
          <a:endParaRPr lang="en-US" sz="2000" kern="1200" dirty="0"/>
        </a:p>
      </dsp:txBody>
      <dsp:txXfrm>
        <a:off x="2117185" y="547484"/>
        <a:ext cx="1922510" cy="1153506"/>
      </dsp:txXfrm>
    </dsp:sp>
    <dsp:sp modelId="{F3FD48D0-E8EE-40B9-A40D-DEF66966E79F}">
      <dsp:nvSpPr>
        <dsp:cNvPr id="0" name=""/>
        <dsp:cNvSpPr/>
      </dsp:nvSpPr>
      <dsp:spPr>
        <a:xfrm>
          <a:off x="4231947" y="547484"/>
          <a:ext cx="1922510" cy="1153506"/>
        </a:xfrm>
        <a:prstGeom prst="rect">
          <a:avLst/>
        </a:prstGeom>
        <a:solidFill>
          <a:srgbClr val="0F6F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Re-entry Program</a:t>
          </a:r>
          <a:endParaRPr lang="en-US" sz="2000" kern="1200" dirty="0"/>
        </a:p>
      </dsp:txBody>
      <dsp:txXfrm>
        <a:off x="4231947" y="547484"/>
        <a:ext cx="1922510" cy="1153506"/>
      </dsp:txXfrm>
    </dsp:sp>
    <dsp:sp modelId="{6BF10789-24AF-4C18-8E8E-80F9B014055E}">
      <dsp:nvSpPr>
        <dsp:cNvPr id="0" name=""/>
        <dsp:cNvSpPr/>
      </dsp:nvSpPr>
      <dsp:spPr>
        <a:xfrm>
          <a:off x="6346708" y="547484"/>
          <a:ext cx="1922510" cy="1153506"/>
        </a:xfrm>
        <a:prstGeom prst="rect">
          <a:avLst/>
        </a:prstGeom>
        <a:solidFill>
          <a:srgbClr val="0F6F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Transportation</a:t>
          </a:r>
          <a:endParaRPr lang="en-US" sz="2000" kern="1200" dirty="0"/>
        </a:p>
      </dsp:txBody>
      <dsp:txXfrm>
        <a:off x="6346708" y="547484"/>
        <a:ext cx="1922510" cy="1153506"/>
      </dsp:txXfrm>
    </dsp:sp>
    <dsp:sp modelId="{A8560645-30FC-4E75-BC0E-CEBCE3AF4A9C}">
      <dsp:nvSpPr>
        <dsp:cNvPr id="0" name=""/>
        <dsp:cNvSpPr/>
      </dsp:nvSpPr>
      <dsp:spPr>
        <a:xfrm>
          <a:off x="2423" y="1893242"/>
          <a:ext cx="1922510" cy="1153506"/>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Alternative Education (Compass Academy)</a:t>
          </a:r>
          <a:endParaRPr lang="en-US" sz="2000" kern="1200" dirty="0"/>
        </a:p>
      </dsp:txBody>
      <dsp:txXfrm>
        <a:off x="2423" y="1893242"/>
        <a:ext cx="1922510" cy="1153506"/>
      </dsp:txXfrm>
    </dsp:sp>
    <dsp:sp modelId="{9A6F38CA-9488-43E6-930D-AF8E81E5E71A}">
      <dsp:nvSpPr>
        <dsp:cNvPr id="0" name=""/>
        <dsp:cNvSpPr/>
      </dsp:nvSpPr>
      <dsp:spPr>
        <a:xfrm>
          <a:off x="2117185" y="1893242"/>
          <a:ext cx="1922510" cy="1153506"/>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Statewide Adoption Network (SWAN) </a:t>
          </a:r>
          <a:endParaRPr lang="en-US" sz="2000" kern="1200" dirty="0"/>
        </a:p>
      </dsp:txBody>
      <dsp:txXfrm>
        <a:off x="2117185" y="1893242"/>
        <a:ext cx="1922510" cy="1153506"/>
      </dsp:txXfrm>
    </dsp:sp>
    <dsp:sp modelId="{A4B7A96A-9D5C-4570-9CA7-CBCD7F9AAC92}">
      <dsp:nvSpPr>
        <dsp:cNvPr id="0" name=""/>
        <dsp:cNvSpPr/>
      </dsp:nvSpPr>
      <dsp:spPr>
        <a:xfrm>
          <a:off x="4231947" y="1893242"/>
          <a:ext cx="1922510" cy="1153506"/>
        </a:xfrm>
        <a:prstGeom prst="rect">
          <a:avLst/>
        </a:prstGeom>
        <a:solidFill>
          <a:srgbClr val="0F6F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Youth Employment Services (YES Program)</a:t>
          </a:r>
          <a:endParaRPr lang="en-US" sz="2000" kern="1200" dirty="0"/>
        </a:p>
      </dsp:txBody>
      <dsp:txXfrm>
        <a:off x="4231947" y="1893242"/>
        <a:ext cx="1922510" cy="1153506"/>
      </dsp:txXfrm>
    </dsp:sp>
    <dsp:sp modelId="{26711975-0006-46FB-8506-A77AB6F7598F}">
      <dsp:nvSpPr>
        <dsp:cNvPr id="0" name=""/>
        <dsp:cNvSpPr/>
      </dsp:nvSpPr>
      <dsp:spPr>
        <a:xfrm>
          <a:off x="6346708" y="1893242"/>
          <a:ext cx="1922510" cy="1153506"/>
        </a:xfrm>
        <a:prstGeom prst="rect">
          <a:avLst/>
        </a:prstGeom>
        <a:solidFill>
          <a:srgbClr val="0F6F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Casework Field Coach Program</a:t>
          </a:r>
          <a:endParaRPr lang="en-US" sz="2000" kern="1200" dirty="0"/>
        </a:p>
      </dsp:txBody>
      <dsp:txXfrm>
        <a:off x="6346708" y="1893242"/>
        <a:ext cx="1922510" cy="1153506"/>
      </dsp:txXfrm>
    </dsp:sp>
    <dsp:sp modelId="{AA10EC0F-2E03-4328-A6F1-F63F75D72CEA}">
      <dsp:nvSpPr>
        <dsp:cNvPr id="0" name=""/>
        <dsp:cNvSpPr/>
      </dsp:nvSpPr>
      <dsp:spPr>
        <a:xfrm>
          <a:off x="2423" y="3238999"/>
          <a:ext cx="1922510" cy="1153506"/>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Plan of Safe Care</a:t>
          </a:r>
          <a:endParaRPr lang="en-US" sz="2000" kern="1200" dirty="0"/>
        </a:p>
      </dsp:txBody>
      <dsp:txXfrm>
        <a:off x="2423" y="3238999"/>
        <a:ext cx="1922510" cy="1153506"/>
      </dsp:txXfrm>
    </dsp:sp>
    <dsp:sp modelId="{715ACFF6-1402-4D75-9F38-54E38D13E452}">
      <dsp:nvSpPr>
        <dsp:cNvPr id="0" name=""/>
        <dsp:cNvSpPr/>
      </dsp:nvSpPr>
      <dsp:spPr>
        <a:xfrm>
          <a:off x="2117185" y="3238999"/>
          <a:ext cx="1922510" cy="1153506"/>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MADE (Crisis Support Sitters Service)</a:t>
          </a:r>
          <a:endParaRPr lang="en-US" sz="2000" kern="1200" dirty="0"/>
        </a:p>
      </dsp:txBody>
      <dsp:txXfrm>
        <a:off x="2117185" y="3238999"/>
        <a:ext cx="1922510" cy="1153506"/>
      </dsp:txXfrm>
    </dsp:sp>
    <dsp:sp modelId="{2471D737-9314-4576-BD96-263A4194C91D}">
      <dsp:nvSpPr>
        <dsp:cNvPr id="0" name=""/>
        <dsp:cNvSpPr/>
      </dsp:nvSpPr>
      <dsp:spPr>
        <a:xfrm>
          <a:off x="4231947" y="3238999"/>
          <a:ext cx="1922510" cy="1153506"/>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Drug Testing Services</a:t>
          </a:r>
        </a:p>
      </dsp:txBody>
      <dsp:txXfrm>
        <a:off x="4231947" y="3238999"/>
        <a:ext cx="1922510" cy="1153506"/>
      </dsp:txXfrm>
    </dsp:sp>
    <dsp:sp modelId="{D40AFEF8-13FC-476B-BA7D-8E4D4C108CD3}">
      <dsp:nvSpPr>
        <dsp:cNvPr id="0" name=""/>
        <dsp:cNvSpPr/>
      </dsp:nvSpPr>
      <dsp:spPr>
        <a:xfrm>
          <a:off x="6346708" y="3238999"/>
          <a:ext cx="1922510" cy="1153506"/>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Housing Assistance Support</a:t>
          </a:r>
        </a:p>
      </dsp:txBody>
      <dsp:txXfrm>
        <a:off x="6346708" y="3238999"/>
        <a:ext cx="1922510" cy="11535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D26898-C351-4316-B67D-6015CD582F20}"/>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a:extLst>
              <a:ext uri="{FF2B5EF4-FFF2-40B4-BE49-F238E27FC236}">
                <a16:creationId xmlns:a16="http://schemas.microsoft.com/office/drawing/2014/main" id="{C80224E4-A09D-4260-9892-0480921C1D08}"/>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EE6BF25B-1D7A-4151-9EC6-167C3F72959B}" type="datetimeFigureOut">
              <a:rPr lang="en-US"/>
              <a:pPr>
                <a:defRPr/>
              </a:pPr>
              <a:t>9/25/2023</a:t>
            </a:fld>
            <a:endParaRPr lang="en-US" dirty="0"/>
          </a:p>
        </p:txBody>
      </p:sp>
      <p:sp>
        <p:nvSpPr>
          <p:cNvPr id="4" name="Footer Placeholder 3">
            <a:extLst>
              <a:ext uri="{FF2B5EF4-FFF2-40B4-BE49-F238E27FC236}">
                <a16:creationId xmlns:a16="http://schemas.microsoft.com/office/drawing/2014/main" id="{1C845A8A-ECF5-4FB5-9B18-B66F607247F7}"/>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5" name="Slide Number Placeholder 4">
            <a:extLst>
              <a:ext uri="{FF2B5EF4-FFF2-40B4-BE49-F238E27FC236}">
                <a16:creationId xmlns:a16="http://schemas.microsoft.com/office/drawing/2014/main" id="{539FAB87-37B4-4550-AFC3-2B0A88A402EB}"/>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07DEE17D-1E08-456C-B94D-417A492E98E2}"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7E98D0-E7FB-4C21-A9D8-0611D12395B0}"/>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a:extLst>
              <a:ext uri="{FF2B5EF4-FFF2-40B4-BE49-F238E27FC236}">
                <a16:creationId xmlns:a16="http://schemas.microsoft.com/office/drawing/2014/main" id="{A1306AFC-C1A3-4C2C-A89E-84CBBC1D73C8}"/>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B9253C83-D285-45DD-A2BD-9599257ADE29}" type="datetimeFigureOut">
              <a:rPr lang="en-US"/>
              <a:pPr>
                <a:defRPr/>
              </a:pPr>
              <a:t>9/25/2023</a:t>
            </a:fld>
            <a:endParaRPr lang="en-US" dirty="0"/>
          </a:p>
        </p:txBody>
      </p:sp>
      <p:sp>
        <p:nvSpPr>
          <p:cNvPr id="4" name="Slide Image Placeholder 3">
            <a:extLst>
              <a:ext uri="{FF2B5EF4-FFF2-40B4-BE49-F238E27FC236}">
                <a16:creationId xmlns:a16="http://schemas.microsoft.com/office/drawing/2014/main" id="{EC7B81A2-467C-4AB1-93F9-2F7463D6A5AE}"/>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C93BFA44-0B6C-4BD6-B766-148BCD8669B6}"/>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4D4F44A-3502-4291-92D8-CACE2EE58500}"/>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51FAFA08-C7CA-4F6D-8786-74818FBDD162}"/>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D20B5916-C9AD-4D52-BAEF-944772E4B44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20B5916-C9AD-4D52-BAEF-944772E4B44E}" type="slidenum">
              <a:rPr lang="en-US" altLang="en-US" smtClean="0"/>
              <a:pPr>
                <a:defRPr/>
              </a:pPr>
              <a:t>2</a:t>
            </a:fld>
            <a:endParaRPr lang="en-US" altLang="en-US" dirty="0"/>
          </a:p>
        </p:txBody>
      </p:sp>
    </p:spTree>
    <p:extLst>
      <p:ext uri="{BB962C8B-B14F-4D97-AF65-F5344CB8AC3E}">
        <p14:creationId xmlns:p14="http://schemas.microsoft.com/office/powerpoint/2010/main" val="30087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20B5916-C9AD-4D52-BAEF-944772E4B44E}" type="slidenum">
              <a:rPr lang="en-US" altLang="en-US"/>
              <a:pPr>
                <a:defRPr/>
              </a:pPr>
              <a:t>13</a:t>
            </a:fld>
            <a:endParaRPr lang="en-US" altLang="en-US" dirty="0"/>
          </a:p>
        </p:txBody>
      </p:sp>
    </p:spTree>
    <p:extLst>
      <p:ext uri="{BB962C8B-B14F-4D97-AF65-F5344CB8AC3E}">
        <p14:creationId xmlns:p14="http://schemas.microsoft.com/office/powerpoint/2010/main" val="502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20B5916-C9AD-4D52-BAEF-944772E4B44E}" type="slidenum">
              <a:rPr lang="en-US" altLang="en-US" smtClean="0"/>
              <a:pPr>
                <a:defRPr/>
              </a:pPr>
              <a:t>3</a:t>
            </a:fld>
            <a:endParaRPr lang="en-US" altLang="en-US" dirty="0"/>
          </a:p>
        </p:txBody>
      </p:sp>
    </p:spTree>
    <p:extLst>
      <p:ext uri="{BB962C8B-B14F-4D97-AF65-F5344CB8AC3E}">
        <p14:creationId xmlns:p14="http://schemas.microsoft.com/office/powerpoint/2010/main" val="406588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0B5916-C9AD-4D52-BAEF-944772E4B44E}" type="slidenum">
              <a:rPr lang="en-US" altLang="en-US" smtClean="0"/>
              <a:pPr>
                <a:defRPr/>
              </a:pPr>
              <a:t>4</a:t>
            </a:fld>
            <a:endParaRPr lang="en-US" altLang="en-US" dirty="0"/>
          </a:p>
        </p:txBody>
      </p:sp>
    </p:spTree>
    <p:extLst>
      <p:ext uri="{BB962C8B-B14F-4D97-AF65-F5344CB8AC3E}">
        <p14:creationId xmlns:p14="http://schemas.microsoft.com/office/powerpoint/2010/main" val="159394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20B5916-C9AD-4D52-BAEF-944772E4B44E}" type="slidenum">
              <a:rPr lang="en-US" altLang="en-US"/>
              <a:pPr>
                <a:defRPr/>
              </a:pPr>
              <a:t>5</a:t>
            </a:fld>
            <a:endParaRPr lang="en-US" altLang="en-US" dirty="0"/>
          </a:p>
        </p:txBody>
      </p:sp>
    </p:spTree>
    <p:extLst>
      <p:ext uri="{BB962C8B-B14F-4D97-AF65-F5344CB8AC3E}">
        <p14:creationId xmlns:p14="http://schemas.microsoft.com/office/powerpoint/2010/main" val="352621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20B5916-C9AD-4D52-BAEF-944772E4B44E}" type="slidenum">
              <a:rPr lang="en-US" altLang="en-US"/>
              <a:pPr>
                <a:defRPr/>
              </a:pPr>
              <a:t>6</a:t>
            </a:fld>
            <a:endParaRPr lang="en-US" altLang="en-US" dirty="0"/>
          </a:p>
        </p:txBody>
      </p:sp>
    </p:spTree>
    <p:extLst>
      <p:ext uri="{BB962C8B-B14F-4D97-AF65-F5344CB8AC3E}">
        <p14:creationId xmlns:p14="http://schemas.microsoft.com/office/powerpoint/2010/main" val="555124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20B5916-C9AD-4D52-BAEF-944772E4B44E}" type="slidenum">
              <a:rPr lang="en-US" altLang="en-US"/>
              <a:pPr>
                <a:defRPr/>
              </a:pPr>
              <a:t>7</a:t>
            </a:fld>
            <a:endParaRPr lang="en-US" altLang="en-US" dirty="0"/>
          </a:p>
        </p:txBody>
      </p:sp>
    </p:spTree>
    <p:extLst>
      <p:ext uri="{BB962C8B-B14F-4D97-AF65-F5344CB8AC3E}">
        <p14:creationId xmlns:p14="http://schemas.microsoft.com/office/powerpoint/2010/main" val="3631666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20B5916-C9AD-4D52-BAEF-944772E4B44E}" type="slidenum">
              <a:rPr lang="en-US" altLang="en-US"/>
              <a:pPr>
                <a:defRPr/>
              </a:pPr>
              <a:t>8</a:t>
            </a:fld>
            <a:endParaRPr lang="en-US" altLang="en-US" dirty="0"/>
          </a:p>
        </p:txBody>
      </p:sp>
    </p:spTree>
    <p:extLst>
      <p:ext uri="{BB962C8B-B14F-4D97-AF65-F5344CB8AC3E}">
        <p14:creationId xmlns:p14="http://schemas.microsoft.com/office/powerpoint/2010/main" val="3278058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20B5916-C9AD-4D52-BAEF-944772E4B44E}" type="slidenum">
              <a:rPr lang="en-US" altLang="en-US"/>
              <a:pPr>
                <a:defRPr/>
              </a:pPr>
              <a:t>9</a:t>
            </a:fld>
            <a:endParaRPr lang="en-US" altLang="en-US" dirty="0"/>
          </a:p>
        </p:txBody>
      </p:sp>
    </p:spTree>
    <p:extLst>
      <p:ext uri="{BB962C8B-B14F-4D97-AF65-F5344CB8AC3E}">
        <p14:creationId xmlns:p14="http://schemas.microsoft.com/office/powerpoint/2010/main" val="1515117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20B5916-C9AD-4D52-BAEF-944772E4B44E}" type="slidenum">
              <a:rPr lang="en-US" altLang="en-US"/>
              <a:pPr>
                <a:defRPr/>
              </a:pPr>
              <a:t>12</a:t>
            </a:fld>
            <a:endParaRPr lang="en-US" altLang="en-US" dirty="0"/>
          </a:p>
        </p:txBody>
      </p:sp>
    </p:spTree>
    <p:extLst>
      <p:ext uri="{BB962C8B-B14F-4D97-AF65-F5344CB8AC3E}">
        <p14:creationId xmlns:p14="http://schemas.microsoft.com/office/powerpoint/2010/main" val="1220864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5444D-5C56-4BF9-B515-8FF240008BB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F58A848-080E-4710-96CD-11350F603F0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B787860-696F-49F0-9CF5-D1B86DF93019}"/>
              </a:ext>
            </a:extLst>
          </p:cNvPr>
          <p:cNvSpPr>
            <a:spLocks noGrp="1"/>
          </p:cNvSpPr>
          <p:nvPr>
            <p:ph type="dt" sz="half" idx="10"/>
          </p:nvPr>
        </p:nvSpPr>
        <p:spPr/>
        <p:txBody>
          <a:bodyPr/>
          <a:lstStyle/>
          <a:p>
            <a:pPr>
              <a:defRPr/>
            </a:pPr>
            <a:fld id="{72E69EEE-CCF5-45FB-A9D5-64E064BBB869}" type="datetimeFigureOut">
              <a:rPr lang="en-US" smtClean="0"/>
              <a:pPr>
                <a:defRPr/>
              </a:pPr>
              <a:t>9/25/2023</a:t>
            </a:fld>
            <a:endParaRPr lang="en-US" dirty="0"/>
          </a:p>
        </p:txBody>
      </p:sp>
      <p:sp>
        <p:nvSpPr>
          <p:cNvPr id="5" name="Footer Placeholder 4">
            <a:extLst>
              <a:ext uri="{FF2B5EF4-FFF2-40B4-BE49-F238E27FC236}">
                <a16:creationId xmlns:a16="http://schemas.microsoft.com/office/drawing/2014/main" id="{ED31AD89-8727-4060-84AC-87CC2095008A}"/>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56BACE83-2E8C-43A8-B693-C0AE1A7E6F75}"/>
              </a:ext>
            </a:extLst>
          </p:cNvPr>
          <p:cNvSpPr>
            <a:spLocks noGrp="1"/>
          </p:cNvSpPr>
          <p:nvPr>
            <p:ph type="sldNum" sz="quarter" idx="12"/>
          </p:nvPr>
        </p:nvSpPr>
        <p:spPr/>
        <p:txBody>
          <a:bodyPr/>
          <a:lstStyle/>
          <a:p>
            <a:pPr>
              <a:defRPr/>
            </a:pPr>
            <a:fld id="{F7A70FA4-4186-4D0C-A717-E79A3293589E}" type="slidenum">
              <a:rPr lang="en-US" altLang="en-US" smtClean="0"/>
              <a:pPr>
                <a:defRPr/>
              </a:pPr>
              <a:t>‹#›</a:t>
            </a:fld>
            <a:endParaRPr lang="en-US" altLang="en-US" dirty="0"/>
          </a:p>
        </p:txBody>
      </p:sp>
      <p:sp>
        <p:nvSpPr>
          <p:cNvPr id="8" name="Rectangle 7">
            <a:extLst>
              <a:ext uri="{FF2B5EF4-FFF2-40B4-BE49-F238E27FC236}">
                <a16:creationId xmlns:a16="http://schemas.microsoft.com/office/drawing/2014/main" id="{E1762A0C-4A94-4563-A651-9F9F124696A8}"/>
              </a:ext>
            </a:extLst>
          </p:cNvPr>
          <p:cNvSpPr/>
          <p:nvPr userDrawn="1"/>
        </p:nvSpPr>
        <p:spPr>
          <a:xfrm>
            <a:off x="0" y="6598226"/>
            <a:ext cx="9144000" cy="259773"/>
          </a:xfrm>
          <a:prstGeom prst="rect">
            <a:avLst/>
          </a:prstGeom>
          <a:solidFill>
            <a:srgbClr val="0F6F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84A736-59EE-4EFB-9EB1-502CD45AE419}"/>
              </a:ext>
            </a:extLst>
          </p:cNvPr>
          <p:cNvSpPr/>
          <p:nvPr userDrawn="1"/>
        </p:nvSpPr>
        <p:spPr>
          <a:xfrm>
            <a:off x="0" y="6356351"/>
            <a:ext cx="9144000" cy="259773"/>
          </a:xfrm>
          <a:prstGeom prst="rect">
            <a:avLst/>
          </a:prstGeom>
          <a:solidFill>
            <a:srgbClr val="B39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ext&#10;&#10;Description automatically generated with medium confidence">
            <a:extLst>
              <a:ext uri="{FF2B5EF4-FFF2-40B4-BE49-F238E27FC236}">
                <a16:creationId xmlns:a16="http://schemas.microsoft.com/office/drawing/2014/main" id="{9C50D358-B67C-46C7-BF0B-5065618B8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9184" y="5375708"/>
            <a:ext cx="2454816" cy="932296"/>
          </a:xfrm>
          <a:prstGeom prst="rect">
            <a:avLst/>
          </a:prstGeom>
        </p:spPr>
      </p:pic>
    </p:spTree>
    <p:extLst>
      <p:ext uri="{BB962C8B-B14F-4D97-AF65-F5344CB8AC3E}">
        <p14:creationId xmlns:p14="http://schemas.microsoft.com/office/powerpoint/2010/main" val="1011645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B64CD4-D881-40B5-9AF6-CFACD78C400C}"/>
              </a:ext>
            </a:extLst>
          </p:cNvPr>
          <p:cNvSpPr>
            <a:spLocks noGrp="1"/>
          </p:cNvSpPr>
          <p:nvPr>
            <p:ph type="dt" sz="half" idx="10"/>
          </p:nvPr>
        </p:nvSpPr>
        <p:spPr/>
        <p:txBody>
          <a:bodyPr/>
          <a:lstStyle/>
          <a:p>
            <a:pPr>
              <a:defRPr/>
            </a:pPr>
            <a:fld id="{FEEE4702-C597-4091-9730-5C8DE2B92666}" type="datetimeFigureOut">
              <a:rPr lang="en-US" smtClean="0"/>
              <a:pPr>
                <a:defRPr/>
              </a:pPr>
              <a:t>9/25/2023</a:t>
            </a:fld>
            <a:endParaRPr lang="en-US" dirty="0"/>
          </a:p>
        </p:txBody>
      </p:sp>
      <p:sp>
        <p:nvSpPr>
          <p:cNvPr id="3" name="Footer Placeholder 2">
            <a:extLst>
              <a:ext uri="{FF2B5EF4-FFF2-40B4-BE49-F238E27FC236}">
                <a16:creationId xmlns:a16="http://schemas.microsoft.com/office/drawing/2014/main" id="{A4323137-BB10-4B9C-A4DF-17E9D533FD4B}"/>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CC39FBB2-F91E-44D3-91EE-CF573884F630}"/>
              </a:ext>
            </a:extLst>
          </p:cNvPr>
          <p:cNvSpPr>
            <a:spLocks noGrp="1"/>
          </p:cNvSpPr>
          <p:nvPr>
            <p:ph type="sldNum" sz="quarter" idx="12"/>
          </p:nvPr>
        </p:nvSpPr>
        <p:spPr/>
        <p:txBody>
          <a:bodyPr/>
          <a:lstStyle/>
          <a:p>
            <a:pPr>
              <a:defRPr/>
            </a:pPr>
            <a:fld id="{8EB572A2-9E2C-4967-8D1E-F781D35A56AF}" type="slidenum">
              <a:rPr lang="en-US" altLang="en-US" smtClean="0"/>
              <a:pPr>
                <a:defRPr/>
              </a:pPr>
              <a:t>‹#›</a:t>
            </a:fld>
            <a:endParaRPr lang="en-US" altLang="en-US" dirty="0"/>
          </a:p>
        </p:txBody>
      </p:sp>
    </p:spTree>
    <p:extLst>
      <p:ext uri="{BB962C8B-B14F-4D97-AF65-F5344CB8AC3E}">
        <p14:creationId xmlns:p14="http://schemas.microsoft.com/office/powerpoint/2010/main" val="234117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1365-8D19-4E5A-BD4B-880868E16BF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6FDD610-E70F-4906-90B3-81F45621673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8F0D96-0BC4-4D14-9651-0DA0D8847C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438E7CA-3AB0-48E0-BEB3-160C29EAE8FC}"/>
              </a:ext>
            </a:extLst>
          </p:cNvPr>
          <p:cNvSpPr>
            <a:spLocks noGrp="1"/>
          </p:cNvSpPr>
          <p:nvPr>
            <p:ph type="dt" sz="half" idx="10"/>
          </p:nvPr>
        </p:nvSpPr>
        <p:spPr/>
        <p:txBody>
          <a:bodyPr/>
          <a:lstStyle/>
          <a:p>
            <a:pPr>
              <a:defRPr/>
            </a:pPr>
            <a:fld id="{C1A0E177-F1FE-4664-BE00-2F6220BEA803}" type="datetimeFigureOut">
              <a:rPr lang="en-US" smtClean="0"/>
              <a:pPr>
                <a:defRPr/>
              </a:pPr>
              <a:t>9/25/2023</a:t>
            </a:fld>
            <a:endParaRPr lang="en-US" dirty="0"/>
          </a:p>
        </p:txBody>
      </p:sp>
      <p:sp>
        <p:nvSpPr>
          <p:cNvPr id="6" name="Footer Placeholder 5">
            <a:extLst>
              <a:ext uri="{FF2B5EF4-FFF2-40B4-BE49-F238E27FC236}">
                <a16:creationId xmlns:a16="http://schemas.microsoft.com/office/drawing/2014/main" id="{BA70D29C-D43E-4E02-90A7-8D5DFB557151}"/>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CEFBC570-47CA-4E95-A0AE-4F39E166A28C}"/>
              </a:ext>
            </a:extLst>
          </p:cNvPr>
          <p:cNvSpPr>
            <a:spLocks noGrp="1"/>
          </p:cNvSpPr>
          <p:nvPr>
            <p:ph type="sldNum" sz="quarter" idx="12"/>
          </p:nvPr>
        </p:nvSpPr>
        <p:spPr/>
        <p:txBody>
          <a:bodyPr/>
          <a:lstStyle/>
          <a:p>
            <a:pPr>
              <a:defRPr/>
            </a:pPr>
            <a:fld id="{1AA38B5B-9E2E-422E-946D-C6EF76558A4A}" type="slidenum">
              <a:rPr lang="en-US" altLang="en-US" smtClean="0"/>
              <a:pPr>
                <a:defRPr/>
              </a:pPr>
              <a:t>‹#›</a:t>
            </a:fld>
            <a:endParaRPr lang="en-US" altLang="en-US" dirty="0"/>
          </a:p>
        </p:txBody>
      </p:sp>
    </p:spTree>
    <p:extLst>
      <p:ext uri="{BB962C8B-B14F-4D97-AF65-F5344CB8AC3E}">
        <p14:creationId xmlns:p14="http://schemas.microsoft.com/office/powerpoint/2010/main" val="291846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DFE7B-3087-4F70-8B7F-AC9C41BB7B1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503DEBA-3D32-4B3B-B98F-A64567E9CBF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F87C057-2814-4AED-802F-DBFDCED7D48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F270406-8D1D-4001-B469-FFF76262BE5C}"/>
              </a:ext>
            </a:extLst>
          </p:cNvPr>
          <p:cNvSpPr>
            <a:spLocks noGrp="1"/>
          </p:cNvSpPr>
          <p:nvPr>
            <p:ph type="dt" sz="half" idx="10"/>
          </p:nvPr>
        </p:nvSpPr>
        <p:spPr/>
        <p:txBody>
          <a:bodyPr/>
          <a:lstStyle/>
          <a:p>
            <a:pPr>
              <a:defRPr/>
            </a:pPr>
            <a:fld id="{C1A0E177-F1FE-4664-BE00-2F6220BEA803}" type="datetimeFigureOut">
              <a:rPr lang="en-US" smtClean="0"/>
              <a:pPr>
                <a:defRPr/>
              </a:pPr>
              <a:t>9/25/2023</a:t>
            </a:fld>
            <a:endParaRPr lang="en-US" dirty="0"/>
          </a:p>
        </p:txBody>
      </p:sp>
      <p:sp>
        <p:nvSpPr>
          <p:cNvPr id="6" name="Footer Placeholder 5">
            <a:extLst>
              <a:ext uri="{FF2B5EF4-FFF2-40B4-BE49-F238E27FC236}">
                <a16:creationId xmlns:a16="http://schemas.microsoft.com/office/drawing/2014/main" id="{F27C85F2-7D87-46F5-8D7D-0A0ABBB4C84E}"/>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EA33D827-28F1-4298-A675-E76E035A55D1}"/>
              </a:ext>
            </a:extLst>
          </p:cNvPr>
          <p:cNvSpPr>
            <a:spLocks noGrp="1"/>
          </p:cNvSpPr>
          <p:nvPr>
            <p:ph type="sldNum" sz="quarter" idx="12"/>
          </p:nvPr>
        </p:nvSpPr>
        <p:spPr/>
        <p:txBody>
          <a:bodyPr/>
          <a:lstStyle/>
          <a:p>
            <a:pPr>
              <a:defRPr/>
            </a:pPr>
            <a:fld id="{1AA38B5B-9E2E-422E-946D-C6EF76558A4A}" type="slidenum">
              <a:rPr lang="en-US" altLang="en-US" smtClean="0"/>
              <a:pPr>
                <a:defRPr/>
              </a:pPr>
              <a:t>‹#›</a:t>
            </a:fld>
            <a:endParaRPr lang="en-US" altLang="en-US" dirty="0"/>
          </a:p>
        </p:txBody>
      </p:sp>
    </p:spTree>
    <p:extLst>
      <p:ext uri="{BB962C8B-B14F-4D97-AF65-F5344CB8AC3E}">
        <p14:creationId xmlns:p14="http://schemas.microsoft.com/office/powerpoint/2010/main" val="1897159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7A8C7-7ACE-4F29-AD14-090E0BE423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A582A6-B824-4FCC-9B7A-7CFAB7563C9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E95B5-E454-4ED9-8DD2-56E52E184309}"/>
              </a:ext>
            </a:extLst>
          </p:cNvPr>
          <p:cNvSpPr>
            <a:spLocks noGrp="1"/>
          </p:cNvSpPr>
          <p:nvPr>
            <p:ph type="dt" sz="half" idx="10"/>
          </p:nvPr>
        </p:nvSpPr>
        <p:spPr/>
        <p:txBody>
          <a:bodyPr/>
          <a:lstStyle/>
          <a:p>
            <a:pPr>
              <a:defRPr/>
            </a:pPr>
            <a:fld id="{C1A0E177-F1FE-4664-BE00-2F6220BEA803}" type="datetimeFigureOut">
              <a:rPr lang="en-US" smtClean="0"/>
              <a:pPr>
                <a:defRPr/>
              </a:pPr>
              <a:t>9/25/2023</a:t>
            </a:fld>
            <a:endParaRPr lang="en-US" dirty="0"/>
          </a:p>
        </p:txBody>
      </p:sp>
      <p:sp>
        <p:nvSpPr>
          <p:cNvPr id="5" name="Footer Placeholder 4">
            <a:extLst>
              <a:ext uri="{FF2B5EF4-FFF2-40B4-BE49-F238E27FC236}">
                <a16:creationId xmlns:a16="http://schemas.microsoft.com/office/drawing/2014/main" id="{7A26957D-5744-4B2B-9933-501FA2044028}"/>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CC552063-5729-4E9C-AB87-2C9D12526E9D}"/>
              </a:ext>
            </a:extLst>
          </p:cNvPr>
          <p:cNvSpPr>
            <a:spLocks noGrp="1"/>
          </p:cNvSpPr>
          <p:nvPr>
            <p:ph type="sldNum" sz="quarter" idx="12"/>
          </p:nvPr>
        </p:nvSpPr>
        <p:spPr/>
        <p:txBody>
          <a:bodyPr/>
          <a:lstStyle/>
          <a:p>
            <a:pPr>
              <a:defRPr/>
            </a:pPr>
            <a:fld id="{1AA38B5B-9E2E-422E-946D-C6EF76558A4A}" type="slidenum">
              <a:rPr lang="en-US" altLang="en-US" smtClean="0"/>
              <a:pPr>
                <a:defRPr/>
              </a:pPr>
              <a:t>‹#›</a:t>
            </a:fld>
            <a:endParaRPr lang="en-US" altLang="en-US" dirty="0"/>
          </a:p>
        </p:txBody>
      </p:sp>
    </p:spTree>
    <p:extLst>
      <p:ext uri="{BB962C8B-B14F-4D97-AF65-F5344CB8AC3E}">
        <p14:creationId xmlns:p14="http://schemas.microsoft.com/office/powerpoint/2010/main" val="146333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FC62E3-EEDA-4EDB-B478-0B60357385F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A7E862-D3C3-432A-81D9-0E647E5025BA}"/>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29B7F-9776-45AB-B1C9-0533AB380691}"/>
              </a:ext>
            </a:extLst>
          </p:cNvPr>
          <p:cNvSpPr>
            <a:spLocks noGrp="1"/>
          </p:cNvSpPr>
          <p:nvPr>
            <p:ph type="dt" sz="half" idx="10"/>
          </p:nvPr>
        </p:nvSpPr>
        <p:spPr/>
        <p:txBody>
          <a:bodyPr/>
          <a:lstStyle/>
          <a:p>
            <a:pPr>
              <a:defRPr/>
            </a:pPr>
            <a:fld id="{C1A0E177-F1FE-4664-BE00-2F6220BEA803}" type="datetimeFigureOut">
              <a:rPr lang="en-US" smtClean="0"/>
              <a:pPr>
                <a:defRPr/>
              </a:pPr>
              <a:t>9/25/2023</a:t>
            </a:fld>
            <a:endParaRPr lang="en-US" dirty="0"/>
          </a:p>
        </p:txBody>
      </p:sp>
      <p:sp>
        <p:nvSpPr>
          <p:cNvPr id="5" name="Footer Placeholder 4">
            <a:extLst>
              <a:ext uri="{FF2B5EF4-FFF2-40B4-BE49-F238E27FC236}">
                <a16:creationId xmlns:a16="http://schemas.microsoft.com/office/drawing/2014/main" id="{DB860D8C-764A-4E9C-AFE1-EB6E15300D3D}"/>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77309B38-FEA9-4C4C-848D-258FE9D7DE30}"/>
              </a:ext>
            </a:extLst>
          </p:cNvPr>
          <p:cNvSpPr>
            <a:spLocks noGrp="1"/>
          </p:cNvSpPr>
          <p:nvPr>
            <p:ph type="sldNum" sz="quarter" idx="12"/>
          </p:nvPr>
        </p:nvSpPr>
        <p:spPr/>
        <p:txBody>
          <a:bodyPr/>
          <a:lstStyle/>
          <a:p>
            <a:pPr>
              <a:defRPr/>
            </a:pPr>
            <a:fld id="{1AA38B5B-9E2E-422E-946D-C6EF76558A4A}" type="slidenum">
              <a:rPr lang="en-US" altLang="en-US" smtClean="0"/>
              <a:pPr>
                <a:defRPr/>
              </a:pPr>
              <a:t>‹#›</a:t>
            </a:fld>
            <a:endParaRPr lang="en-US" altLang="en-US" dirty="0"/>
          </a:p>
        </p:txBody>
      </p:sp>
    </p:spTree>
    <p:extLst>
      <p:ext uri="{BB962C8B-B14F-4D97-AF65-F5344CB8AC3E}">
        <p14:creationId xmlns:p14="http://schemas.microsoft.com/office/powerpoint/2010/main" val="3834148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B8745C-DD3E-4D7B-AB97-D48624C3E3AC}"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DDCC8-D87C-4A90-9BAA-1E4F74BDCDCF}"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4604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DCF6D2-2F91-4374-BE6A-C78029CC44B8}" type="slidenum">
              <a:rPr lang="en-US" altLang="en-US" smtClean="0"/>
              <a:pPr>
                <a:defRPr/>
              </a:pPr>
              <a:t>‹#›</a:t>
            </a:fld>
            <a:endParaRPr lang="en-US" altLang="en-US"/>
          </a:p>
        </p:txBody>
      </p:sp>
    </p:spTree>
    <p:extLst>
      <p:ext uri="{BB962C8B-B14F-4D97-AF65-F5344CB8AC3E}">
        <p14:creationId xmlns:p14="http://schemas.microsoft.com/office/powerpoint/2010/main" val="318993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678C70-CC8D-499F-BCEF-75D6937EEDB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33FF18-93A9-42AE-80C7-35FB490C1EC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559E7-C648-4FE3-9580-57801D5C0A1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C1A0E177-F1FE-4664-BE00-2F6220BEA803}" type="datetimeFigureOut">
              <a:rPr lang="en-US" smtClean="0"/>
              <a:pPr>
                <a:defRPr/>
              </a:pPr>
              <a:t>9/25/2023</a:t>
            </a:fld>
            <a:endParaRPr lang="en-US" dirty="0"/>
          </a:p>
        </p:txBody>
      </p:sp>
      <p:sp>
        <p:nvSpPr>
          <p:cNvPr id="5" name="Footer Placeholder 4">
            <a:extLst>
              <a:ext uri="{FF2B5EF4-FFF2-40B4-BE49-F238E27FC236}">
                <a16:creationId xmlns:a16="http://schemas.microsoft.com/office/drawing/2014/main" id="{7734087F-E5B3-45A7-80C1-56F8B254775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15074700-9981-4056-A6CF-4DF179D2783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AA38B5B-9E2E-422E-946D-C6EF76558A4A}" type="slidenum">
              <a:rPr lang="en-US" altLang="en-US" smtClean="0"/>
              <a:pPr>
                <a:defRPr/>
              </a:pPr>
              <a:t>‹#›</a:t>
            </a:fld>
            <a:endParaRPr lang="en-US" altLang="en-US" dirty="0"/>
          </a:p>
        </p:txBody>
      </p:sp>
      <p:sp>
        <p:nvSpPr>
          <p:cNvPr id="7" name="Rectangle 6">
            <a:extLst>
              <a:ext uri="{FF2B5EF4-FFF2-40B4-BE49-F238E27FC236}">
                <a16:creationId xmlns:a16="http://schemas.microsoft.com/office/drawing/2014/main" id="{7475DE9F-4621-4CA9-9624-00A28D428E30}"/>
              </a:ext>
            </a:extLst>
          </p:cNvPr>
          <p:cNvSpPr/>
          <p:nvPr userDrawn="1"/>
        </p:nvSpPr>
        <p:spPr>
          <a:xfrm>
            <a:off x="0" y="6598226"/>
            <a:ext cx="9144000" cy="259773"/>
          </a:xfrm>
          <a:prstGeom prst="rect">
            <a:avLst/>
          </a:prstGeom>
          <a:solidFill>
            <a:srgbClr val="0F6F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D86CEE-AC90-40B2-86E7-349784D05428}"/>
              </a:ext>
            </a:extLst>
          </p:cNvPr>
          <p:cNvSpPr/>
          <p:nvPr userDrawn="1"/>
        </p:nvSpPr>
        <p:spPr>
          <a:xfrm>
            <a:off x="0" y="6356351"/>
            <a:ext cx="9144000" cy="259773"/>
          </a:xfrm>
          <a:prstGeom prst="rect">
            <a:avLst/>
          </a:prstGeom>
          <a:solidFill>
            <a:srgbClr val="B39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983463"/>
      </p:ext>
    </p:extLst>
  </p:cSld>
  <p:clrMap bg1="lt1" tx1="dk1" bg2="lt2" tx2="dk2" accent1="accent1" accent2="accent2" accent3="accent3" accent4="accent4" accent5="accent5" accent6="accent6" hlink="hlink" folHlink="folHlink"/>
  <p:sldLayoutIdLst>
    <p:sldLayoutId id="2147483747" r:id="rId1"/>
    <p:sldLayoutId id="2147483753" r:id="rId2"/>
    <p:sldLayoutId id="2147483754" r:id="rId3"/>
    <p:sldLayoutId id="2147483755" r:id="rId4"/>
    <p:sldLayoutId id="2147483756" r:id="rId5"/>
    <p:sldLayoutId id="2147483757" r:id="rId6"/>
    <p:sldLayoutId id="2147483758" r:id="rId7"/>
    <p:sldLayoutId id="2147483788"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justiceworksyouthcar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Dchauhan@justiceworksyouthcare.com" TargetMode="External"/><Relationship Id="rId2" Type="http://schemas.openxmlformats.org/officeDocument/2006/relationships/hyperlink" Target="mailto:DanHeit@justiceworksyouthcare.com" TargetMode="Externa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hyperlink" Target="mailto:Sgerdeman@justiceworksyouthcare.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Subtitle 4">
            <a:extLst>
              <a:ext uri="{FF2B5EF4-FFF2-40B4-BE49-F238E27FC236}">
                <a16:creationId xmlns:a16="http://schemas.microsoft.com/office/drawing/2014/main" id="{4D387337-697D-48EB-B66D-123483410486}"/>
              </a:ext>
            </a:extLst>
          </p:cNvPr>
          <p:cNvSpPr>
            <a:spLocks noGrp="1"/>
          </p:cNvSpPr>
          <p:nvPr>
            <p:ph type="title" idx="4294967295"/>
          </p:nvPr>
        </p:nvSpPr>
        <p:spPr>
          <a:xfrm>
            <a:off x="1036638" y="3163888"/>
            <a:ext cx="7072312" cy="2559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11480" rtl="0" eaLnBrk="1" fontAlgn="auto" latinLnBrk="0" hangingPunct="1">
              <a:lnSpc>
                <a:spcPct val="90000"/>
              </a:lnSpc>
              <a:spcBef>
                <a:spcPts val="900"/>
              </a:spcBef>
              <a:spcAft>
                <a:spcPts val="0"/>
              </a:spcAft>
              <a:buClrTx/>
              <a:buSzTx/>
              <a:buFont typeface="Arial" panose="020B0604020202020204" pitchFamily="34" charset="0"/>
              <a:buNone/>
              <a:tabLst/>
              <a:defRPr/>
            </a:pPr>
            <a:endParaRPr kumimoji="0" lang="en-US" altLang="en-US" sz="162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a:p>
            <a:pPr marL="0" marR="0" lvl="0" indent="0" algn="ctr" defTabSz="411480" rtl="0" eaLnBrk="1" fontAlgn="auto" latinLnBrk="0" hangingPunct="1">
              <a:lnSpc>
                <a:spcPct val="90000"/>
              </a:lnSpc>
              <a:spcBef>
                <a:spcPts val="900"/>
              </a:spcBef>
              <a:spcAft>
                <a:spcPts val="0"/>
              </a:spcAft>
              <a:buClrTx/>
              <a:buSzTx/>
              <a:buFont typeface="Arial" panose="020B0604020202020204" pitchFamily="34" charset="0"/>
              <a:buNone/>
              <a:tabLst/>
              <a:defRPr/>
            </a:pPr>
            <a:r>
              <a:rPr kumimoji="0" lang="en-US" altLang="en-US" sz="2939"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Behavioral Health Planning and Advisory Council</a:t>
            </a:r>
          </a:p>
          <a:p>
            <a:pPr marL="0" marR="0" lvl="0" indent="0" algn="ctr" defTabSz="411480" rtl="0" eaLnBrk="1" fontAlgn="auto" latinLnBrk="0" hangingPunct="1">
              <a:lnSpc>
                <a:spcPct val="90000"/>
              </a:lnSpc>
              <a:spcBef>
                <a:spcPts val="900"/>
              </a:spcBef>
              <a:spcAft>
                <a:spcPts val="0"/>
              </a:spcAft>
              <a:buClrTx/>
              <a:buSzTx/>
              <a:buFont typeface="Arial" panose="020B0604020202020204" pitchFamily="34" charset="0"/>
              <a:buNone/>
              <a:tabLst/>
              <a:defRPr/>
            </a:pPr>
            <a:r>
              <a:rPr kumimoji="0" lang="en-US" altLang="en-US" sz="2286" b="0" i="0" u="none" strike="noStrike" kern="1200" cap="none" spc="0" normalizeH="0" baseline="0" noProof="0">
                <a:ln>
                  <a:noFill/>
                </a:ln>
                <a:solidFill>
                  <a:schemeClr val="tx2"/>
                </a:solidFill>
                <a:effectLst/>
                <a:uLnTx/>
                <a:uFillTx/>
                <a:latin typeface="Times New Roman" panose="02020603050405020304" pitchFamily="18" charset="0"/>
                <a:ea typeface="+mn-ea"/>
                <a:cs typeface="Times New Roman" panose="02020603050405020304" pitchFamily="18" charset="0"/>
              </a:rPr>
              <a:t>October 11, </a:t>
            </a:r>
            <a:r>
              <a:rPr kumimoji="0" lang="en-US" altLang="en-US" sz="2286"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2023 </a:t>
            </a:r>
          </a:p>
          <a:p>
            <a:pPr marL="0" marR="0" lvl="0" indent="0" algn="ctr" defTabSz="411480" rtl="0" eaLnBrk="1" fontAlgn="auto" latinLnBrk="0" hangingPunct="1">
              <a:lnSpc>
                <a:spcPct val="90000"/>
              </a:lnSpc>
              <a:spcBef>
                <a:spcPts val="900"/>
              </a:spcBef>
              <a:spcAft>
                <a:spcPts val="0"/>
              </a:spcAft>
              <a:buClrTx/>
              <a:buSzTx/>
              <a:buFont typeface="Arial" panose="020B0604020202020204" pitchFamily="34" charset="0"/>
              <a:buNone/>
              <a:tabLst/>
              <a:defRPr/>
            </a:pPr>
            <a:r>
              <a:rPr kumimoji="0" lang="en-US" altLang="en-US" sz="2613"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endParaRPr kumimoji="0" lang="en-US" altLang="en-US" sz="2903"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p:txBody>
      </p:sp>
      <p:pic>
        <p:nvPicPr>
          <p:cNvPr id="5125" name="Picture 7" descr="Justice Works Youth Care Building Better Futures for Youth and Community Logo">
            <a:hlinkClick r:id="rId2"/>
            <a:extLst>
              <a:ext uri="{FF2B5EF4-FFF2-40B4-BE49-F238E27FC236}">
                <a16:creationId xmlns:a16="http://schemas.microsoft.com/office/drawing/2014/main" id="{CF542035-F922-4CE8-845A-D85CEA149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862" y="1131994"/>
            <a:ext cx="5216856" cy="167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8501F1-EA1F-FC69-BBBA-2C1B0E8341D8}"/>
              </a:ext>
            </a:extLst>
          </p:cNvPr>
          <p:cNvSpPr>
            <a:spLocks noGrp="1"/>
          </p:cNvSpPr>
          <p:nvPr>
            <p:ph type="title"/>
          </p:nvPr>
        </p:nvSpPr>
        <p:spPr>
          <a:xfrm>
            <a:off x="609598" y="524108"/>
            <a:ext cx="6347715" cy="669072"/>
          </a:xfrm>
        </p:spPr>
        <p:txBody>
          <a:bodyPr>
            <a:normAutofit/>
          </a:bodyPr>
          <a:lstStyle/>
          <a:p>
            <a:r>
              <a:rPr lang="en-US" sz="3600" b="1" dirty="0">
                <a:solidFill>
                  <a:schemeClr val="accent6">
                    <a:lumMod val="50000"/>
                  </a:schemeClr>
                </a:solidFill>
              </a:rPr>
              <a:t>Research-Informed Programs</a:t>
            </a:r>
          </a:p>
        </p:txBody>
      </p:sp>
      <p:graphicFrame>
        <p:nvGraphicFramePr>
          <p:cNvPr id="10" name="Text Placeholder 5" descr="Triple P&#10;Thinking for a Change (T4C)&#10;Healthy Families of America (HFA)&#10;Nurturing Parenting&#10;Aggression Replacement Training (ART)&#10;Seeking Safety&#10;Voices&#10;Visit Coaching&#10;Family Group Decision Making (FGDM)&#10;Family Finding (Kevin Campbell Model)&#10;Truancy Remediation (WhyTry)&#10;">
            <a:extLst>
              <a:ext uri="{FF2B5EF4-FFF2-40B4-BE49-F238E27FC236}">
                <a16:creationId xmlns:a16="http://schemas.microsoft.com/office/drawing/2014/main" id="{7D06EF5F-EC31-7611-2486-B7E501EB59A1}"/>
              </a:ext>
            </a:extLst>
          </p:cNvPr>
          <p:cNvGraphicFramePr/>
          <p:nvPr>
            <p:extLst>
              <p:ext uri="{D42A27DB-BD31-4B8C-83A1-F6EECF244321}">
                <p14:modId xmlns:p14="http://schemas.microsoft.com/office/powerpoint/2010/main" val="2481725469"/>
              </p:ext>
            </p:extLst>
          </p:nvPr>
        </p:nvGraphicFramePr>
        <p:xfrm>
          <a:off x="609598" y="1293540"/>
          <a:ext cx="6347715" cy="4839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2162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8501F1-EA1F-FC69-BBBA-2C1B0E8341D8}"/>
              </a:ext>
            </a:extLst>
          </p:cNvPr>
          <p:cNvSpPr>
            <a:spLocks noGrp="1"/>
          </p:cNvSpPr>
          <p:nvPr>
            <p:ph type="title"/>
          </p:nvPr>
        </p:nvSpPr>
        <p:spPr>
          <a:xfrm>
            <a:off x="609598" y="524108"/>
            <a:ext cx="6347715" cy="669072"/>
          </a:xfrm>
        </p:spPr>
        <p:txBody>
          <a:bodyPr>
            <a:normAutofit/>
          </a:bodyPr>
          <a:lstStyle/>
          <a:p>
            <a:r>
              <a:rPr lang="en-US" sz="3600" b="1" dirty="0">
                <a:solidFill>
                  <a:schemeClr val="accent6">
                    <a:lumMod val="50000"/>
                  </a:schemeClr>
                </a:solidFill>
              </a:rPr>
              <a:t>WE ALSO PROVIDE:</a:t>
            </a:r>
          </a:p>
        </p:txBody>
      </p:sp>
      <p:graphicFrame>
        <p:nvGraphicFramePr>
          <p:cNvPr id="8" name="Text Placeholder 5" descr="Independent Living&#10;Supervised Visits&#10;Re-entry Program&#10;Transportation&#10;Alternative Education (Compass Academy)&#10;Statewide Adoption Network (SWAN) &#10;Youth Employment Services (YES Program)&#10;Casework Field Coach Program&#10;Plan of Safe Care&#10;MADE (Crisis Support Sitters Service)&#10;Drug Testing Services&#10;Housing Assistance Support&#10;">
            <a:extLst>
              <a:ext uri="{FF2B5EF4-FFF2-40B4-BE49-F238E27FC236}">
                <a16:creationId xmlns:a16="http://schemas.microsoft.com/office/drawing/2014/main" id="{2A75B2FA-73D5-F29F-F6F5-DF0CC39D2B02}"/>
              </a:ext>
            </a:extLst>
          </p:cNvPr>
          <p:cNvGraphicFramePr/>
          <p:nvPr>
            <p:extLst>
              <p:ext uri="{D42A27DB-BD31-4B8C-83A1-F6EECF244321}">
                <p14:modId xmlns:p14="http://schemas.microsoft.com/office/powerpoint/2010/main" val="1094977701"/>
              </p:ext>
            </p:extLst>
          </p:nvPr>
        </p:nvGraphicFramePr>
        <p:xfrm>
          <a:off x="609597" y="1193180"/>
          <a:ext cx="8271643" cy="4939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9223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A68730D-D29B-4EE1-8863-299A391FF5C0}"/>
              </a:ext>
            </a:extLst>
          </p:cNvPr>
          <p:cNvSpPr>
            <a:spLocks noGrp="1"/>
          </p:cNvSpPr>
          <p:nvPr>
            <p:ph type="title"/>
          </p:nvPr>
        </p:nvSpPr>
        <p:spPr>
          <a:xfrm>
            <a:off x="628650" y="556995"/>
            <a:ext cx="7886700" cy="1133693"/>
          </a:xfrm>
        </p:spPr>
        <p:txBody>
          <a:bodyPr vert="horz" lIns="91440" tIns="45720" rIns="91440" bIns="45720" rtlCol="0">
            <a:normAutofit/>
          </a:bodyPr>
          <a:lstStyle/>
          <a:p>
            <a:pPr defTabSz="914400"/>
            <a:r>
              <a:rPr lang="en-US" sz="4500" b="1"/>
              <a:t>Quality Assurance</a:t>
            </a:r>
          </a:p>
        </p:txBody>
      </p:sp>
      <p:sp>
        <p:nvSpPr>
          <p:cNvPr id="2" name="Content Placeholder 1">
            <a:extLst>
              <a:ext uri="{FF2B5EF4-FFF2-40B4-BE49-F238E27FC236}">
                <a16:creationId xmlns:a16="http://schemas.microsoft.com/office/drawing/2014/main" id="{1ACDFB5F-43ED-425B-A9BD-86F4E20DFD6B}"/>
              </a:ext>
            </a:extLst>
          </p:cNvPr>
          <p:cNvSpPr>
            <a:spLocks noGrp="1"/>
          </p:cNvSpPr>
          <p:nvPr>
            <p:ph idx="1"/>
          </p:nvPr>
        </p:nvSpPr>
        <p:spPr>
          <a:xfrm>
            <a:off x="1901524" y="1825625"/>
            <a:ext cx="5567528" cy="340969"/>
          </a:xfrm>
        </p:spPr>
        <p:txBody>
          <a:bodyPr vert="horz" lIns="91440" tIns="45720" rIns="91440" bIns="45720" rtlCol="0">
            <a:normAutofit fontScale="25000" lnSpcReduction="20000"/>
          </a:bodyPr>
          <a:lstStyle/>
          <a:p>
            <a:pPr marL="0" indent="0" algn="ctr" defTabSz="740664" fontAlgn="base">
              <a:spcBef>
                <a:spcPts val="810"/>
              </a:spcBef>
              <a:spcAft>
                <a:spcPct val="0"/>
              </a:spcAft>
              <a:buClr>
                <a:srgbClr val="0BD0D9"/>
              </a:buClr>
              <a:buSzPct val="95000"/>
              <a:buNone/>
              <a:defRPr/>
            </a:pPr>
            <a:r>
              <a:rPr lang="en-US" sz="700" b="1" kern="1200">
                <a:solidFill>
                  <a:srgbClr val="2C85C8"/>
                </a:solidFill>
                <a:latin typeface="+mn-lt"/>
                <a:ea typeface="+mn-ea"/>
                <a:cs typeface="+mn-cs"/>
              </a:rPr>
              <a:t>We actively engage in quality assurance endeavors to ensure adherence to policies, practices, and procedures in the delivery of services using a variety of methods and strategies to determine what the current performance levels are and  where improvement may be needed.</a:t>
            </a:r>
          </a:p>
          <a:p>
            <a:pPr marL="0" indent="0" algn="ctr" defTabSz="740664" fontAlgn="base">
              <a:spcBef>
                <a:spcPts val="810"/>
              </a:spcBef>
              <a:spcAft>
                <a:spcPct val="0"/>
              </a:spcAft>
              <a:buClr>
                <a:srgbClr val="0BD0D9"/>
              </a:buClr>
              <a:buSzPct val="95000"/>
              <a:buNone/>
              <a:defRPr/>
            </a:pPr>
            <a:endParaRPr lang="en-US" sz="700" kern="1200">
              <a:solidFill>
                <a:srgbClr val="2C85C8"/>
              </a:solidFill>
              <a:latin typeface="+mn-lt"/>
              <a:ea typeface="+mn-ea"/>
              <a:cs typeface="+mn-cs"/>
            </a:endParaRPr>
          </a:p>
          <a:p>
            <a:pPr marL="0" indent="0" algn="ctr" defTabSz="740664" fontAlgn="base">
              <a:spcBef>
                <a:spcPts val="810"/>
              </a:spcBef>
              <a:spcAft>
                <a:spcPct val="0"/>
              </a:spcAft>
              <a:buClr>
                <a:srgbClr val="0BD0D9"/>
              </a:buClr>
              <a:buSzPct val="95000"/>
              <a:buNone/>
              <a:defRPr/>
            </a:pPr>
            <a:r>
              <a:rPr lang="en-US" sz="700" kern="1200">
                <a:solidFill>
                  <a:srgbClr val="2C85C8"/>
                </a:solidFill>
                <a:latin typeface="+mn-lt"/>
                <a:ea typeface="+mn-ea"/>
                <a:cs typeface="+mn-cs"/>
              </a:rPr>
              <a:t>*Outcome Reports Available</a:t>
            </a:r>
            <a:endParaRPr kumimoji="0" lang="en-US" sz="700" b="0" i="0" u="none" strike="noStrike" cap="none" spc="0" normalizeH="0" baseline="0" noProof="0">
              <a:ln>
                <a:noFill/>
              </a:ln>
              <a:solidFill>
                <a:srgbClr val="2C85C8"/>
              </a:solidFill>
              <a:effectLst/>
              <a:uLnTx/>
              <a:uFillTx/>
            </a:endParaRPr>
          </a:p>
        </p:txBody>
      </p:sp>
      <p:pic>
        <p:nvPicPr>
          <p:cNvPr id="6" name="Picture 4" descr="image demonstrating quality assurance program for youth services">
            <a:extLst>
              <a:ext uri="{FF2B5EF4-FFF2-40B4-BE49-F238E27FC236}">
                <a16:creationId xmlns:a16="http://schemas.microsoft.com/office/drawing/2014/main" id="{C9D32377-0411-4900-A287-00836912297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8166" y="2247683"/>
            <a:ext cx="4593055" cy="41801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3">
            <a:extLst>
              <a:ext uri="{FF2B5EF4-FFF2-40B4-BE49-F238E27FC236}">
                <a16:creationId xmlns:a16="http://schemas.microsoft.com/office/drawing/2014/main" id="{DD02BE10-7C69-461C-9DD7-5FD545D7029E}"/>
              </a:ext>
            </a:extLst>
          </p:cNvPr>
          <p:cNvSpPr txBox="1">
            <a:spLocks/>
          </p:cNvSpPr>
          <p:nvPr/>
        </p:nvSpPr>
        <p:spPr bwMode="auto">
          <a:xfrm>
            <a:off x="4929385" y="2207522"/>
            <a:ext cx="3804711" cy="39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lvl1pPr marL="301625" indent="-301625" algn="l" rtl="0" eaLnBrk="0" fontAlgn="base" hangingPunct="0">
              <a:spcBef>
                <a:spcPct val="20000"/>
              </a:spcBef>
              <a:spcAft>
                <a:spcPct val="0"/>
              </a:spcAft>
              <a:buClr>
                <a:srgbClr val="0BD0D9"/>
              </a:buClr>
              <a:buSzPct val="95000"/>
              <a:buFont typeface="Wingdings 2" panose="05020102010507070707" pitchFamily="18" charset="2"/>
              <a:buChar char=""/>
              <a:defRPr sz="2900" kern="1200">
                <a:solidFill>
                  <a:schemeClr val="tx1"/>
                </a:solidFill>
                <a:latin typeface="+mn-lt"/>
                <a:ea typeface="+mn-ea"/>
                <a:cs typeface="+mn-cs"/>
              </a:defRPr>
            </a:lvl1pPr>
            <a:lvl2pPr marL="704850" indent="-271463" algn="l" rtl="0" eaLnBrk="0" fontAlgn="base" hangingPunct="0">
              <a:spcBef>
                <a:spcPct val="20000"/>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2pPr>
            <a:lvl3pPr marL="1006475" indent="-271463" algn="l" rtl="0" eaLnBrk="0" fontAlgn="base" hangingPunct="0">
              <a:spcBef>
                <a:spcPct val="20000"/>
              </a:spcBef>
              <a:spcAft>
                <a:spcPct val="0"/>
              </a:spcAft>
              <a:buClr>
                <a:schemeClr val="accent2"/>
              </a:buClr>
              <a:buSzPct val="70000"/>
              <a:buFont typeface="Wingdings 2" panose="05020102010507070707" pitchFamily="18" charset="2"/>
              <a:buChar char=""/>
              <a:defRPr sz="2200" kern="1200">
                <a:solidFill>
                  <a:schemeClr val="tx1"/>
                </a:solidFill>
                <a:latin typeface="+mn-lt"/>
                <a:ea typeface="+mn-ea"/>
                <a:cs typeface="+mn-cs"/>
              </a:defRPr>
            </a:lvl3pPr>
            <a:lvl4pPr marL="1309688" indent="-231775"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611313" indent="-231775"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915092" indent="-231827" algn="l" rtl="0" eaLnBrk="1" latinLnBrk="0" hangingPunct="1">
              <a:spcBef>
                <a:spcPct val="20000"/>
              </a:spcBef>
              <a:buClr>
                <a:schemeClr val="accent5"/>
              </a:buClr>
              <a:buSzPct val="80000"/>
              <a:buFont typeface="Wingdings 2"/>
              <a:buChar char=""/>
              <a:defRPr kumimoji="0" sz="2000" kern="1200">
                <a:solidFill>
                  <a:schemeClr val="tx1"/>
                </a:solidFill>
                <a:latin typeface="+mn-lt"/>
                <a:ea typeface="+mn-ea"/>
                <a:cs typeface="+mn-cs"/>
              </a:defRPr>
            </a:lvl6pPr>
            <a:lvl7pPr marL="2116681" indent="-201589" algn="l" rtl="0" eaLnBrk="1" latinLnBrk="0" hangingPunct="1">
              <a:spcBef>
                <a:spcPct val="20000"/>
              </a:spcBef>
              <a:buClr>
                <a:schemeClr val="accent6"/>
              </a:buClr>
              <a:buSzPct val="80000"/>
              <a:buFont typeface="Wingdings 2"/>
              <a:buChar char=""/>
              <a:defRPr kumimoji="0" sz="1800" kern="1200" baseline="0">
                <a:solidFill>
                  <a:schemeClr val="tx1"/>
                </a:solidFill>
                <a:latin typeface="+mn-lt"/>
                <a:ea typeface="+mn-ea"/>
                <a:cs typeface="+mn-cs"/>
              </a:defRPr>
            </a:lvl7pPr>
            <a:lvl8pPr marL="2419063" indent="-201589" algn="l" rtl="0" eaLnBrk="1" latinLnBrk="0" hangingPunct="1">
              <a:spcBef>
                <a:spcPct val="20000"/>
              </a:spcBef>
              <a:buClr>
                <a:schemeClr val="tx2"/>
              </a:buClr>
              <a:buChar char="•"/>
              <a:defRPr kumimoji="0" sz="1800" kern="1200">
                <a:solidFill>
                  <a:schemeClr val="tx1"/>
                </a:solidFill>
                <a:latin typeface="+mn-lt"/>
                <a:ea typeface="+mn-ea"/>
                <a:cs typeface="+mn-cs"/>
              </a:defRPr>
            </a:lvl8pPr>
            <a:lvl9pPr marL="2721446" indent="-201589" algn="l" rtl="0" eaLnBrk="1" latinLnBrk="0" hangingPunct="1">
              <a:spcBef>
                <a:spcPct val="20000"/>
              </a:spcBef>
              <a:buClr>
                <a:schemeClr val="tx2"/>
              </a:buClr>
              <a:buFontTx/>
              <a:buChar char="•"/>
              <a:defRPr kumimoji="0" sz="1500" kern="1200" baseline="0">
                <a:solidFill>
                  <a:schemeClr val="tx1"/>
                </a:solidFill>
                <a:latin typeface="+mn-lt"/>
                <a:ea typeface="+mn-ea"/>
                <a:cs typeface="+mn-cs"/>
              </a:defRPr>
            </a:lvl9pPr>
          </a:lstStyle>
          <a:p>
            <a:pPr marL="0" indent="0" algn="ctr" defTabSz="740664">
              <a:buNone/>
              <a:defRPr/>
            </a:pPr>
            <a:endParaRPr lang="en-US" sz="1620" kern="1200" dirty="0">
              <a:solidFill>
                <a:schemeClr val="accent5">
                  <a:lumMod val="10000"/>
                </a:schemeClr>
              </a:solidFill>
              <a:latin typeface="Times New Roman" panose="02020603050405020304" pitchFamily="18" charset="0"/>
              <a:ea typeface="+mn-ea"/>
              <a:cs typeface="Times New Roman" panose="02020603050405020304" pitchFamily="18" charset="0"/>
            </a:endParaRPr>
          </a:p>
          <a:p>
            <a:pPr marL="0" indent="0" algn="ctr" defTabSz="740664">
              <a:buNone/>
              <a:defRPr/>
            </a:pPr>
            <a:r>
              <a:rPr lang="en-US" sz="1944" kern="1200" dirty="0">
                <a:solidFill>
                  <a:schemeClr val="accent5">
                    <a:lumMod val="10000"/>
                  </a:schemeClr>
                </a:solidFill>
                <a:latin typeface="Times New Roman" panose="02020603050405020304" pitchFamily="18" charset="0"/>
                <a:ea typeface="+mn-ea"/>
                <a:cs typeface="Times New Roman" panose="02020603050405020304" pitchFamily="18" charset="0"/>
              </a:rPr>
              <a:t>We actively engage in quality assurance endeavors to ensure adherence to policies, practices, and procedures in the delivery of services using a variety of methods and strategies to determine what the current performance levels are and  where improvement may be needed.</a:t>
            </a:r>
            <a:endParaRPr lang="en-US" sz="2400" dirty="0">
              <a:solidFill>
                <a:schemeClr val="accent5">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441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54A0245-1FCB-4D72-8737-2E9C4D67C1EE}"/>
              </a:ext>
            </a:extLst>
          </p:cNvPr>
          <p:cNvSpPr>
            <a:spLocks noGrp="1"/>
          </p:cNvSpPr>
          <p:nvPr>
            <p:ph type="title"/>
          </p:nvPr>
        </p:nvSpPr>
        <p:spPr>
          <a:xfrm>
            <a:off x="628650" y="365125"/>
            <a:ext cx="4045020" cy="1325563"/>
          </a:xfrm>
        </p:spPr>
        <p:txBody>
          <a:bodyPr>
            <a:normAutofit/>
          </a:bodyPr>
          <a:lstStyle/>
          <a:p>
            <a:r>
              <a:rPr lang="en-US"/>
              <a:t>How is Quality &amp; Fidelity Captured?	</a:t>
            </a:r>
          </a:p>
        </p:txBody>
      </p:sp>
      <p:sp>
        <p:nvSpPr>
          <p:cNvPr id="3" name="Content Placeholder 2">
            <a:extLst>
              <a:ext uri="{FF2B5EF4-FFF2-40B4-BE49-F238E27FC236}">
                <a16:creationId xmlns:a16="http://schemas.microsoft.com/office/drawing/2014/main" id="{B3A3E126-2A8F-481A-B192-D599C98378CC}"/>
              </a:ext>
            </a:extLst>
          </p:cNvPr>
          <p:cNvSpPr>
            <a:spLocks noGrp="1"/>
          </p:cNvSpPr>
          <p:nvPr>
            <p:ph idx="1"/>
          </p:nvPr>
        </p:nvSpPr>
        <p:spPr>
          <a:xfrm>
            <a:off x="628650" y="1825625"/>
            <a:ext cx="4045020" cy="4351338"/>
          </a:xfrm>
        </p:spPr>
        <p:txBody>
          <a:bodyPr>
            <a:normAutofit/>
          </a:bodyPr>
          <a:lstStyle/>
          <a:p>
            <a:endParaRPr lang="en-US" dirty="0"/>
          </a:p>
          <a:p>
            <a:r>
              <a:rPr lang="en-US" dirty="0"/>
              <a:t>In-Field Supervision/Coaching</a:t>
            </a:r>
          </a:p>
          <a:p>
            <a:r>
              <a:rPr lang="en-US" dirty="0"/>
              <a:t>Satisfaction Surveys</a:t>
            </a:r>
          </a:p>
          <a:p>
            <a:pPr lvl="1"/>
            <a:r>
              <a:rPr lang="en-US" dirty="0"/>
              <a:t>Families/Individuals</a:t>
            </a:r>
          </a:p>
          <a:p>
            <a:pPr lvl="1"/>
            <a:r>
              <a:rPr lang="en-US" dirty="0"/>
              <a:t>Stakeholders</a:t>
            </a:r>
          </a:p>
          <a:p>
            <a:r>
              <a:rPr lang="en-US" dirty="0"/>
              <a:t>Quality Checks</a:t>
            </a:r>
          </a:p>
        </p:txBody>
      </p:sp>
      <p:pic>
        <p:nvPicPr>
          <p:cNvPr id="5" name="Picture 4" descr="Large skydiving group mid-air">
            <a:extLst>
              <a:ext uri="{FF2B5EF4-FFF2-40B4-BE49-F238E27FC236}">
                <a16:creationId xmlns:a16="http://schemas.microsoft.com/office/drawing/2014/main" id="{5506836C-52CF-50F6-811C-385CBF334405}"/>
              </a:ext>
            </a:extLst>
          </p:cNvPr>
          <p:cNvPicPr>
            <a:picLocks noChangeAspect="1"/>
          </p:cNvPicPr>
          <p:nvPr/>
        </p:nvPicPr>
        <p:blipFill rotWithShape="1">
          <a:blip r:embed="rId3"/>
          <a:srcRect l="25562" r="24564" b="2"/>
          <a:stretch/>
        </p:blipFill>
        <p:spPr>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564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598125" y="329184"/>
            <a:ext cx="5066720" cy="1783080"/>
          </a:xfrm>
        </p:spPr>
        <p:txBody>
          <a:bodyPr anchor="b">
            <a:normAutofit/>
          </a:bodyPr>
          <a:lstStyle/>
          <a:p>
            <a:r>
              <a:rPr lang="en-US" sz="4700" dirty="0">
                <a:latin typeface="+mn-lt"/>
              </a:rPr>
              <a:t>Q &amp; A Phase</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030" y="208457"/>
            <a:ext cx="3010662" cy="3490622"/>
          </a:xfrm>
          <a:prstGeom prst="rect">
            <a:avLst/>
          </a:prstGeom>
          <a:noFill/>
          <a:extLst>
            <a:ext uri="{909E8E84-426E-40DD-AFC4-6F175D3DCCD1}">
              <a14:hiddenFill xmlns:a14="http://schemas.microsoft.com/office/drawing/2010/main">
                <a:solidFill>
                  <a:srgbClr val="FFFFFF"/>
                </a:solidFill>
              </a14:hiddenFill>
            </a:ext>
          </a:extLst>
        </p:spPr>
      </p:pic>
      <p:sp>
        <p:nvSpPr>
          <p:cNvPr id="1042"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120" y="2395728"/>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Justice Works Youth Care Building Better Futures for Youth and Community">
            <a:extLst>
              <a:ext uri="{FF2B5EF4-FFF2-40B4-BE49-F238E27FC236}">
                <a16:creationId xmlns:a16="http://schemas.microsoft.com/office/drawing/2014/main" id="{1904D74E-FF0E-4B50-95EF-FEC50D815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0" y="4835084"/>
            <a:ext cx="2996946" cy="727829"/>
          </a:xfrm>
          <a:prstGeom prst="rect">
            <a:avLst/>
          </a:prstGeom>
        </p:spPr>
      </p:pic>
      <p:sp>
        <p:nvSpPr>
          <p:cNvPr id="2" name="Content Placeholder 1"/>
          <p:cNvSpPr>
            <a:spLocks noGrp="1"/>
          </p:cNvSpPr>
          <p:nvPr>
            <p:ph idx="1"/>
          </p:nvPr>
        </p:nvSpPr>
        <p:spPr>
          <a:xfrm>
            <a:off x="3598120" y="2706624"/>
            <a:ext cx="5066720" cy="3483864"/>
          </a:xfrm>
        </p:spPr>
        <p:txBody>
          <a:bodyPr>
            <a:normAutofit/>
          </a:bodyPr>
          <a:lstStyle/>
          <a:p>
            <a:pPr marL="0" indent="0">
              <a:buNone/>
            </a:pPr>
            <a:r>
              <a:rPr lang="en-US" sz="3200" dirty="0"/>
              <a:t>Questions?</a:t>
            </a:r>
          </a:p>
          <a:p>
            <a:pPr marL="0" indent="0">
              <a:buNone/>
            </a:pPr>
            <a:r>
              <a:rPr lang="en-US" sz="3200" dirty="0"/>
              <a:t>Comments?</a:t>
            </a:r>
          </a:p>
          <a:p>
            <a:endParaRPr lang="en-US" sz="1900" dirty="0"/>
          </a:p>
        </p:txBody>
      </p:sp>
    </p:spTree>
    <p:extLst>
      <p:ext uri="{BB962C8B-B14F-4D97-AF65-F5344CB8AC3E}">
        <p14:creationId xmlns:p14="http://schemas.microsoft.com/office/powerpoint/2010/main" val="3534628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82600" y="640080"/>
            <a:ext cx="2322320" cy="5613236"/>
          </a:xfrm>
        </p:spPr>
        <p:txBody>
          <a:bodyPr anchor="ctr">
            <a:normAutofit/>
          </a:bodyPr>
          <a:lstStyle/>
          <a:p>
            <a:r>
              <a:rPr lang="en-US" dirty="0">
                <a:solidFill>
                  <a:srgbClr val="FFFFFF"/>
                </a:solidFill>
              </a:rPr>
              <a:t>Thank you!</a:t>
            </a:r>
          </a:p>
        </p:txBody>
      </p:sp>
      <p:sp>
        <p:nvSpPr>
          <p:cNvPr id="2" name="Content Placeholder 1"/>
          <p:cNvSpPr>
            <a:spLocks noGrp="1"/>
          </p:cNvSpPr>
          <p:nvPr>
            <p:ph idx="1"/>
          </p:nvPr>
        </p:nvSpPr>
        <p:spPr>
          <a:xfrm>
            <a:off x="3524863" y="640081"/>
            <a:ext cx="5136536" cy="4240601"/>
          </a:xfrm>
        </p:spPr>
        <p:txBody>
          <a:bodyPr anchor="ctr">
            <a:normAutofit fontScale="77500" lnSpcReduction="20000"/>
          </a:bodyPr>
          <a:lstStyle/>
          <a:p>
            <a:pPr marL="0" indent="0">
              <a:buNone/>
            </a:pPr>
            <a:endParaRPr lang="en-US" sz="2800" dirty="0"/>
          </a:p>
          <a:p>
            <a:pPr marL="0" indent="0">
              <a:buNone/>
            </a:pPr>
            <a:endParaRPr lang="en-US" sz="2800" dirty="0"/>
          </a:p>
          <a:p>
            <a:pPr marL="0" indent="0">
              <a:buNone/>
            </a:pPr>
            <a:r>
              <a:rPr lang="en-US" sz="4100" u="sng" dirty="0"/>
              <a:t>Contact us!  </a:t>
            </a:r>
          </a:p>
          <a:p>
            <a:pPr marL="0" indent="0">
              <a:buNone/>
            </a:pPr>
            <a:endParaRPr lang="en-US" sz="2800" dirty="0"/>
          </a:p>
          <a:p>
            <a:pPr marL="0" indent="0">
              <a:buNone/>
            </a:pPr>
            <a:r>
              <a:rPr lang="en-US" sz="2800" dirty="0"/>
              <a:t>Dan Heit</a:t>
            </a:r>
          </a:p>
          <a:p>
            <a:pPr marL="0" indent="0">
              <a:buNone/>
            </a:pPr>
            <a:r>
              <a:rPr lang="en-US" sz="2800" dirty="0">
                <a:hlinkClick r:id="rId2"/>
              </a:rPr>
              <a:t>DanHeit@justiceworksyouthcare.com</a:t>
            </a:r>
            <a:endParaRPr lang="en-US" sz="2800" dirty="0"/>
          </a:p>
          <a:p>
            <a:pPr marL="0" indent="0">
              <a:buNone/>
            </a:pPr>
            <a:endParaRPr lang="en-US" sz="2800" dirty="0"/>
          </a:p>
          <a:p>
            <a:pPr marL="0" indent="0">
              <a:buNone/>
            </a:pPr>
            <a:r>
              <a:rPr lang="en-US" sz="2800" dirty="0"/>
              <a:t>Dipesh Chauhan </a:t>
            </a:r>
          </a:p>
          <a:p>
            <a:pPr marL="0" indent="0">
              <a:buNone/>
            </a:pPr>
            <a:r>
              <a:rPr lang="en-US" sz="2800" dirty="0">
                <a:hlinkClick r:id="rId3"/>
              </a:rPr>
              <a:t>Dchauhan@justiceworksyouthcare.com</a:t>
            </a:r>
            <a:endParaRPr lang="en-US" sz="2800" dirty="0"/>
          </a:p>
          <a:p>
            <a:pPr marL="0" indent="0">
              <a:buNone/>
            </a:pPr>
            <a:endParaRPr lang="en-US" sz="2800" dirty="0"/>
          </a:p>
          <a:p>
            <a:pPr marL="0" indent="0">
              <a:buNone/>
            </a:pPr>
            <a:r>
              <a:rPr lang="en-US" sz="2800" dirty="0"/>
              <a:t>Samantha Gerdeman</a:t>
            </a:r>
          </a:p>
          <a:p>
            <a:pPr marL="0" indent="0">
              <a:buNone/>
            </a:pPr>
            <a:r>
              <a:rPr lang="en-US" sz="2800" dirty="0">
                <a:hlinkClick r:id="rId4"/>
              </a:rPr>
              <a:t>Sgerdeman@justiceworksyouthcare.com</a:t>
            </a:r>
            <a:endParaRPr lang="en-US" sz="2800" dirty="0"/>
          </a:p>
          <a:p>
            <a:pPr marL="0" indent="0">
              <a:buNone/>
            </a:pPr>
            <a:endParaRPr lang="en-US" sz="1700" dirty="0"/>
          </a:p>
          <a:p>
            <a:endParaRPr lang="en-US" sz="1700" dirty="0"/>
          </a:p>
          <a:p>
            <a:endParaRPr lang="en-US" sz="1700" dirty="0"/>
          </a:p>
        </p:txBody>
      </p:sp>
      <p:pic>
        <p:nvPicPr>
          <p:cNvPr id="5" name="Picture 4" descr="Justice Works Youth Care Building Better Futures for Youth and Community">
            <a:extLst>
              <a:ext uri="{FF2B5EF4-FFF2-40B4-BE49-F238E27FC236}">
                <a16:creationId xmlns:a16="http://schemas.microsoft.com/office/drawing/2014/main" id="{8CC72C85-3AC3-4D4F-9AAC-D9E45D7F6F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2480" y="4880682"/>
            <a:ext cx="5170677" cy="1255735"/>
          </a:xfrm>
          <a:prstGeom prst="rect">
            <a:avLst/>
          </a:prstGeom>
        </p:spPr>
      </p:pic>
    </p:spTree>
    <p:extLst>
      <p:ext uri="{BB962C8B-B14F-4D97-AF65-F5344CB8AC3E}">
        <p14:creationId xmlns:p14="http://schemas.microsoft.com/office/powerpoint/2010/main" val="3589902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85D12F0-7851-4EFF-8DC0-74F4DA4A2F02}"/>
              </a:ext>
            </a:extLst>
          </p:cNvPr>
          <p:cNvSpPr>
            <a:spLocks noGrp="1"/>
          </p:cNvSpPr>
          <p:nvPr>
            <p:ph type="title"/>
          </p:nvPr>
        </p:nvSpPr>
        <p:spPr>
          <a:xfrm>
            <a:off x="878305" y="1396686"/>
            <a:ext cx="2430380" cy="4064628"/>
          </a:xfrm>
        </p:spPr>
        <p:txBody>
          <a:bodyPr>
            <a:normAutofit/>
          </a:bodyPr>
          <a:lstStyle/>
          <a:p>
            <a:r>
              <a:rPr lang="en-US" b="1" dirty="0">
                <a:solidFill>
                  <a:srgbClr val="FFFFFF"/>
                </a:solidFill>
              </a:rPr>
              <a:t>Presented By:</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097C6FCA-0DAF-4B82-BE8F-8AEB1C6E4056}"/>
              </a:ext>
            </a:extLst>
          </p:cNvPr>
          <p:cNvSpPr>
            <a:spLocks noGrp="1"/>
          </p:cNvSpPr>
          <p:nvPr>
            <p:ph idx="1"/>
          </p:nvPr>
        </p:nvSpPr>
        <p:spPr>
          <a:xfrm>
            <a:off x="4027614" y="1526033"/>
            <a:ext cx="4152298" cy="4315643"/>
          </a:xfrm>
        </p:spPr>
        <p:txBody>
          <a:bodyPr vert="horz" lIns="91440" tIns="45720" rIns="91440" bIns="45720" rtlCol="0">
            <a:normAutofit/>
          </a:bodyPr>
          <a:lstStyle/>
          <a:p>
            <a:pPr marL="0" indent="0">
              <a:buNone/>
            </a:pPr>
            <a:r>
              <a:rPr lang="en-US" dirty="0"/>
              <a:t>Dan Heit</a:t>
            </a:r>
          </a:p>
          <a:p>
            <a:pPr marL="0" indent="0">
              <a:buNone/>
            </a:pPr>
            <a:r>
              <a:rPr lang="en-US" dirty="0"/>
              <a:t>President &amp; CEO</a:t>
            </a:r>
          </a:p>
          <a:p>
            <a:pPr marL="0" indent="0">
              <a:buNone/>
            </a:pPr>
            <a:r>
              <a:rPr lang="en-US" dirty="0"/>
              <a:t>JusticeWorks </a:t>
            </a:r>
            <a:r>
              <a:rPr lang="en-US" dirty="0" err="1"/>
              <a:t>YouthCare</a:t>
            </a:r>
            <a:r>
              <a:rPr lang="en-US" dirty="0"/>
              <a:t>   </a:t>
            </a:r>
          </a:p>
          <a:p>
            <a:pPr marL="0" indent="0">
              <a:buNone/>
            </a:pPr>
            <a:endParaRPr lang="en-US" dirty="0"/>
          </a:p>
          <a:p>
            <a:pPr marL="0" indent="0">
              <a:buNone/>
            </a:pPr>
            <a:r>
              <a:rPr lang="en-US" dirty="0"/>
              <a:t>Dipesh Chauhan</a:t>
            </a:r>
          </a:p>
          <a:p>
            <a:pPr marL="0" indent="0">
              <a:buNone/>
            </a:pPr>
            <a:r>
              <a:rPr lang="en-US" dirty="0">
                <a:cs typeface="Calibri" panose="020F0502020204030204"/>
              </a:rPr>
              <a:t>Director of Program Development</a:t>
            </a:r>
          </a:p>
          <a:p>
            <a:pPr marL="0" indent="0">
              <a:buNone/>
            </a:pPr>
            <a:r>
              <a:rPr lang="en-US" dirty="0">
                <a:cs typeface="Calibri" panose="020F0502020204030204"/>
              </a:rPr>
              <a:t>JusticeWorks </a:t>
            </a:r>
            <a:r>
              <a:rPr lang="en-US" dirty="0" err="1">
                <a:cs typeface="Calibri" panose="020F0502020204030204"/>
              </a:rPr>
              <a:t>YouthCare</a:t>
            </a:r>
            <a:endParaRPr lang="en-US" dirty="0">
              <a:cs typeface="Calibri" panose="020F0502020204030204"/>
            </a:endParaRPr>
          </a:p>
          <a:p>
            <a:pPr marL="0" indent="0">
              <a:buNone/>
            </a:pPr>
            <a:endParaRPr lang="en-US" dirty="0">
              <a:cs typeface="Calibri" panose="020F0502020204030204"/>
            </a:endParaRPr>
          </a:p>
          <a:p>
            <a:pPr marL="0" indent="0">
              <a:buNone/>
            </a:pPr>
            <a:r>
              <a:rPr lang="en-US" dirty="0">
                <a:cs typeface="Calibri" panose="020F0502020204030204"/>
              </a:rPr>
              <a:t>Samantha Gerdeman</a:t>
            </a:r>
          </a:p>
          <a:p>
            <a:pPr marL="0" indent="0">
              <a:buNone/>
            </a:pPr>
            <a:r>
              <a:rPr lang="en-US" dirty="0">
                <a:cs typeface="Calibri" panose="020F0502020204030204"/>
              </a:rPr>
              <a:t>Regional Director</a:t>
            </a:r>
          </a:p>
          <a:p>
            <a:pPr marL="0" indent="0">
              <a:buNone/>
            </a:pPr>
            <a:r>
              <a:rPr lang="en-US" dirty="0">
                <a:cs typeface="Calibri" panose="020F0502020204030204"/>
              </a:rPr>
              <a:t>JusticeWorks </a:t>
            </a:r>
            <a:r>
              <a:rPr lang="en-US" dirty="0" err="1">
                <a:cs typeface="Calibri" panose="020F0502020204030204"/>
              </a:rPr>
              <a:t>YouthCare</a:t>
            </a:r>
            <a:endParaRPr lang="en-US" dirty="0">
              <a:cs typeface="Calibri" panose="020F0502020204030204"/>
            </a:endParaRPr>
          </a:p>
        </p:txBody>
      </p:sp>
    </p:spTree>
    <p:extLst>
      <p:ext uri="{BB962C8B-B14F-4D97-AF65-F5344CB8AC3E}">
        <p14:creationId xmlns:p14="http://schemas.microsoft.com/office/powerpoint/2010/main" val="3319344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130BC63A-7068-4008-8BB4-F686E58A2CEE}"/>
              </a:ext>
            </a:extLst>
          </p:cNvPr>
          <p:cNvSpPr txBox="1">
            <a:spLocks noGrp="1"/>
          </p:cNvSpPr>
          <p:nvPr>
            <p:ph type="title" idx="4294967295"/>
          </p:nvPr>
        </p:nvSpPr>
        <p:spPr>
          <a:xfrm>
            <a:off x="664794" y="1866378"/>
            <a:ext cx="7612285" cy="11398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schemeClr val="tx1"/>
                </a:solidFill>
                <a:effectLst/>
                <a:uLnTx/>
                <a:uFillTx/>
                <a:latin typeface="+mj-lt"/>
                <a:ea typeface="+mj-ea"/>
                <a:cs typeface="+mj-cs"/>
              </a:rPr>
              <a:t>JusticeWorks</a:t>
            </a:r>
            <a:r>
              <a:rPr kumimoji="0" lang="en-US" sz="4400" b="1" i="0" u="none" strike="noStrike" kern="1200" cap="none" spc="0" normalizeH="0" baseline="0" noProof="0" dirty="0">
                <a:ln>
                  <a:noFill/>
                </a:ln>
                <a:solidFill>
                  <a:schemeClr val="tx1"/>
                </a:solidFill>
                <a:effectLst/>
                <a:uLnTx/>
                <a:uFillTx/>
                <a:latin typeface="+mj-lt"/>
                <a:ea typeface="+mj-ea"/>
                <a:cs typeface="+mj-cs"/>
              </a:rPr>
              <a:t> History</a:t>
            </a:r>
          </a:p>
        </p:txBody>
      </p:sp>
      <p:pic>
        <p:nvPicPr>
          <p:cNvPr id="7" name="Picture 6">
            <a:extLst>
              <a:ext uri="{FF2B5EF4-FFF2-40B4-BE49-F238E27FC236}">
                <a16:creationId xmlns:a16="http://schemas.microsoft.com/office/drawing/2014/main" id="{5A9781DA-1571-400A-9594-FB3EFAD837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748"/>
            <a:ext cx="9231682" cy="1865630"/>
          </a:xfrm>
          <a:prstGeom prst="rect">
            <a:avLst/>
          </a:prstGeom>
        </p:spPr>
      </p:pic>
      <p:graphicFrame>
        <p:nvGraphicFramePr>
          <p:cNvPr id="11" name="Content Placeholder 6" descr="Serving youth and families since 1999&#10;Serving CO, PA, OH, SC, MD, FL&#10;Headquarters in Pittsburgh, PA.&#10;">
            <a:extLst>
              <a:ext uri="{FF2B5EF4-FFF2-40B4-BE49-F238E27FC236}">
                <a16:creationId xmlns:a16="http://schemas.microsoft.com/office/drawing/2014/main" id="{F4849018-E62C-4FF7-BC35-1559DB357680}"/>
              </a:ext>
            </a:extLst>
          </p:cNvPr>
          <p:cNvGraphicFramePr/>
          <p:nvPr>
            <p:extLst>
              <p:ext uri="{D42A27DB-BD31-4B8C-83A1-F6EECF244321}">
                <p14:modId xmlns:p14="http://schemas.microsoft.com/office/powerpoint/2010/main" val="1514731227"/>
              </p:ext>
            </p:extLst>
          </p:nvPr>
        </p:nvGraphicFramePr>
        <p:xfrm>
          <a:off x="664794" y="3006246"/>
          <a:ext cx="7814412" cy="2459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4180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E3C3D23-5498-4849-AA9C-2BDB48F00014}"/>
              </a:ext>
              <a:ext uri="{C183D7F6-B498-43B3-948B-1728B52AA6E4}">
                <adec:decorative xmlns:adec="http://schemas.microsoft.com/office/drawing/2017/decorative" val="1"/>
              </a:ext>
            </a:extLst>
          </p:cNvPr>
          <p:cNvPicPr>
            <a:picLocks noChangeAspect="1"/>
          </p:cNvPicPr>
          <p:nvPr/>
        </p:nvPicPr>
        <p:blipFill rotWithShape="1">
          <a:blip r:embed="rId3"/>
          <a:srcRect r="27272" b="9090"/>
          <a:stretch/>
        </p:blipFill>
        <p:spPr>
          <a:xfrm>
            <a:off x="20" y="10"/>
            <a:ext cx="9143980" cy="6857990"/>
          </a:xfrm>
          <a:prstGeom prst="rect">
            <a:avLst/>
          </a:prstGeom>
        </p:spPr>
      </p:pic>
      <p:sp>
        <p:nvSpPr>
          <p:cNvPr id="31" name="Rectangle 3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5">
            <a:extLst>
              <a:ext uri="{FF2B5EF4-FFF2-40B4-BE49-F238E27FC236}">
                <a16:creationId xmlns:a16="http://schemas.microsoft.com/office/drawing/2014/main" id="{130BC63A-7068-4008-8BB4-F686E58A2CEE}"/>
              </a:ext>
            </a:extLst>
          </p:cNvPr>
          <p:cNvSpPr txBox="1">
            <a:spLocks noGrp="1"/>
          </p:cNvSpPr>
          <p:nvPr>
            <p:ph type="title" idx="4294967295"/>
          </p:nvPr>
        </p:nvSpPr>
        <p:spPr>
          <a:xfrm>
            <a:off x="628650" y="365125"/>
            <a:ext cx="78867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Mission Driven Organization</a:t>
            </a:r>
          </a:p>
        </p:txBody>
      </p:sp>
      <p:graphicFrame>
        <p:nvGraphicFramePr>
          <p:cNvPr id="24" name="TextBox 1" descr="“Do Whatever it Takes” ideology &#10;Family-centered&#10;Strength-based&#10;Solution-focused&#10;Outcomes-based&#10;Trauma-informed&#10;">
            <a:extLst>
              <a:ext uri="{FF2B5EF4-FFF2-40B4-BE49-F238E27FC236}">
                <a16:creationId xmlns:a16="http://schemas.microsoft.com/office/drawing/2014/main" id="{893DDB6D-F188-49AC-BF86-BA5D9B31C9D9}"/>
              </a:ext>
            </a:extLst>
          </p:cNvPr>
          <p:cNvGraphicFramePr/>
          <p:nvPr>
            <p:extLst>
              <p:ext uri="{D42A27DB-BD31-4B8C-83A1-F6EECF244321}">
                <p14:modId xmlns:p14="http://schemas.microsoft.com/office/powerpoint/2010/main" val="13038567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03252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84FDF0C-1566-4C8A-8A80-137DBC3DA401}"/>
              </a:ext>
            </a:extLst>
          </p:cNvPr>
          <p:cNvSpPr>
            <a:spLocks noGrp="1"/>
          </p:cNvSpPr>
          <p:nvPr>
            <p:ph type="title"/>
          </p:nvPr>
        </p:nvSpPr>
        <p:spPr>
          <a:xfrm>
            <a:off x="628650" y="557188"/>
            <a:ext cx="7886700" cy="1133499"/>
          </a:xfrm>
        </p:spPr>
        <p:txBody>
          <a:bodyPr>
            <a:normAutofit/>
          </a:bodyPr>
          <a:lstStyle/>
          <a:p>
            <a:pPr algn="ctr"/>
            <a:r>
              <a:rPr lang="en-US" sz="4500" b="1" dirty="0"/>
              <a:t>Components</a:t>
            </a:r>
          </a:p>
        </p:txBody>
      </p:sp>
      <p:graphicFrame>
        <p:nvGraphicFramePr>
          <p:cNvPr id="5" name="Content Placeholder 1" descr="Assessments&#10;Programming                                                                                                    &#10;Partnership &amp; Collaboration&#10;Community&#10;Sustainability&#10;">
            <a:extLst>
              <a:ext uri="{FF2B5EF4-FFF2-40B4-BE49-F238E27FC236}">
                <a16:creationId xmlns:a16="http://schemas.microsoft.com/office/drawing/2014/main" id="{FF8C61D0-44C0-4D1F-A417-F9D146A2FD4B}"/>
              </a:ext>
            </a:extLst>
          </p:cNvPr>
          <p:cNvGraphicFramePr>
            <a:graphicFrameLocks noGrp="1"/>
          </p:cNvGraphicFramePr>
          <p:nvPr>
            <p:ph idx="1"/>
            <p:extLst>
              <p:ext uri="{D42A27DB-BD31-4B8C-83A1-F6EECF244321}">
                <p14:modId xmlns:p14="http://schemas.microsoft.com/office/powerpoint/2010/main" val="1939117256"/>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7606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D60562-1463-44C2-932E-B0FFA68C91BD}"/>
              </a:ext>
            </a:extLst>
          </p:cNvPr>
          <p:cNvSpPr>
            <a:spLocks noGrp="1"/>
          </p:cNvSpPr>
          <p:nvPr>
            <p:ph type="title"/>
          </p:nvPr>
        </p:nvSpPr>
        <p:spPr>
          <a:xfrm>
            <a:off x="429369" y="238539"/>
            <a:ext cx="8263890" cy="1434415"/>
          </a:xfrm>
        </p:spPr>
        <p:txBody>
          <a:bodyPr vert="horz" lIns="91440" tIns="45720" rIns="91440" bIns="45720" rtlCol="0" anchor="b">
            <a:normAutofit/>
          </a:bodyPr>
          <a:lstStyle/>
          <a:p>
            <a:pPr defTabSz="914400"/>
            <a:r>
              <a:rPr lang="en-US" sz="4700" b="1" dirty="0"/>
              <a:t>FAMILY AND COMMUNITY ENGAGEMENT</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7903B48-5734-461E-906E-69BB0B13A309}"/>
              </a:ext>
            </a:extLst>
          </p:cNvPr>
          <p:cNvSpPr>
            <a:spLocks noGrp="1"/>
          </p:cNvSpPr>
          <p:nvPr>
            <p:ph type="body" sz="half" idx="2"/>
          </p:nvPr>
        </p:nvSpPr>
        <p:spPr>
          <a:xfrm>
            <a:off x="429369" y="2071316"/>
            <a:ext cx="5035164" cy="4119172"/>
          </a:xfrm>
        </p:spPr>
        <p:txBody>
          <a:bodyPr vert="horz" lIns="91440" tIns="45720" rIns="91440" bIns="45720" rtlCol="0" anchor="t">
            <a:normAutofit/>
          </a:bodyPr>
          <a:lstStyle/>
          <a:p>
            <a:pPr indent="-228600" defTabSz="914400">
              <a:buFont typeface="Arial" panose="020B0604020202020204" pitchFamily="34" charset="0"/>
              <a:buChar char="•"/>
            </a:pPr>
            <a:r>
              <a:rPr lang="en-US" sz="1600" b="1" i="0">
                <a:effectLst/>
              </a:rPr>
              <a:t>Family engagement is a strengths-based, anti-oppressive approach to child welfare whereby families are empowered as partners in setting goals, developing case plans, finding solutions, making decisions, and keeping children and youth safe.</a:t>
            </a:r>
          </a:p>
          <a:p>
            <a:pPr indent="-228600" defTabSz="914400">
              <a:buFont typeface="Arial" panose="020B0604020202020204" pitchFamily="34" charset="0"/>
              <a:buChar char="•"/>
            </a:pPr>
            <a:endParaRPr lang="en-US" sz="1600" b="1" i="0">
              <a:effectLst/>
            </a:endParaRPr>
          </a:p>
          <a:p>
            <a:pPr indent="-228600" defTabSz="914400">
              <a:buFont typeface="Arial" panose="020B0604020202020204" pitchFamily="34" charset="0"/>
              <a:buChar char="•"/>
            </a:pPr>
            <a:r>
              <a:rPr lang="en-US" sz="1600" b="1"/>
              <a:t>Engaging communities to support families expand the available resources for all and fosters a sense of collective responsibility for the well-being of its children. Furthermore, engaging with communities creates opportunities to address the broader issues that put families at risk.</a:t>
            </a:r>
          </a:p>
          <a:p>
            <a:pPr indent="-228600" defTabSz="914400">
              <a:buFont typeface="Arial" panose="020B0604020202020204" pitchFamily="34" charset="0"/>
              <a:buChar char="•"/>
            </a:pPr>
            <a:endParaRPr lang="en-US" sz="1600" b="1"/>
          </a:p>
          <a:p>
            <a:pPr indent="-228600" defTabSz="914400">
              <a:buFont typeface="Arial" panose="020B0604020202020204" pitchFamily="34" charset="0"/>
              <a:buChar char="•"/>
            </a:pPr>
            <a:r>
              <a:rPr lang="en-US" altLang="en-US" sz="1600" b="1"/>
              <a:t>All families deserve opportunities to build access to what they need emotionally, socially and physically in order to parent their children well!</a:t>
            </a:r>
          </a:p>
          <a:p>
            <a:pPr indent="-228600" defTabSz="914400">
              <a:buFont typeface="Arial" panose="020B0604020202020204" pitchFamily="34" charset="0"/>
              <a:buChar char="•"/>
            </a:pPr>
            <a:endParaRPr lang="en-US" sz="1600" b="1"/>
          </a:p>
          <a:p>
            <a:pPr indent="-228600" defTabSz="914400">
              <a:buFont typeface="Arial" panose="020B0604020202020204" pitchFamily="34" charset="0"/>
              <a:buChar char="•"/>
            </a:pPr>
            <a:endParaRPr lang="en-US" sz="1600" b="1"/>
          </a:p>
        </p:txBody>
      </p:sp>
      <p:pic>
        <p:nvPicPr>
          <p:cNvPr id="16" name="Picture 5" descr="A hand of two adults and a kid on top of each other">
            <a:extLst>
              <a:ext uri="{FF2B5EF4-FFF2-40B4-BE49-F238E27FC236}">
                <a16:creationId xmlns:a16="http://schemas.microsoft.com/office/drawing/2014/main" id="{5A120320-7646-9330-9789-418D9555E002}"/>
              </a:ext>
            </a:extLst>
          </p:cNvPr>
          <p:cNvPicPr>
            <a:picLocks noChangeAspect="1"/>
          </p:cNvPicPr>
          <p:nvPr/>
        </p:nvPicPr>
        <p:blipFill rotWithShape="1">
          <a:blip r:embed="rId3"/>
          <a:srcRect l="29342" r="22496" b="2"/>
          <a:stretch/>
        </p:blipFill>
        <p:spPr>
          <a:xfrm>
            <a:off x="5756743" y="2093976"/>
            <a:ext cx="2955798" cy="4096512"/>
          </a:xfrm>
          <a:prstGeom prst="rect">
            <a:avLst/>
          </a:prstGeom>
        </p:spPr>
      </p:pic>
    </p:spTree>
    <p:extLst>
      <p:ext uri="{BB962C8B-B14F-4D97-AF65-F5344CB8AC3E}">
        <p14:creationId xmlns:p14="http://schemas.microsoft.com/office/powerpoint/2010/main" val="56841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F1B2-79E6-41B7-86D4-1A2DF903D519}"/>
              </a:ext>
            </a:extLst>
          </p:cNvPr>
          <p:cNvSpPr>
            <a:spLocks noGrp="1"/>
          </p:cNvSpPr>
          <p:nvPr>
            <p:ph type="title"/>
          </p:nvPr>
        </p:nvSpPr>
        <p:spPr/>
        <p:txBody>
          <a:bodyPr/>
          <a:lstStyle/>
          <a:p>
            <a:r>
              <a:rPr lang="en-US" dirty="0"/>
              <a:t>Family First ACT</a:t>
            </a:r>
          </a:p>
        </p:txBody>
      </p:sp>
      <p:graphicFrame>
        <p:nvGraphicFramePr>
          <p:cNvPr id="10" name="Content Placeholder 2" descr="Family First ACT&#10;Long-overdue historic reforms to help keep children safely with their families and avoid the traumatic experience of entering foster care, emphasizes the importance of children growing up in families, and helps ensure children are placed in the least restrictive, most family-like setting&#10;">
            <a:extLst>
              <a:ext uri="{FF2B5EF4-FFF2-40B4-BE49-F238E27FC236}">
                <a16:creationId xmlns:a16="http://schemas.microsoft.com/office/drawing/2014/main" id="{C2A24455-7455-4340-88BD-115152CC2B2C}"/>
              </a:ext>
            </a:extLst>
          </p:cNvPr>
          <p:cNvGraphicFramePr>
            <a:graphicFrameLocks noGrp="1"/>
          </p:cNvGraphicFramePr>
          <p:nvPr>
            <p:ph idx="1"/>
            <p:extLst>
              <p:ext uri="{D42A27DB-BD31-4B8C-83A1-F6EECF244321}">
                <p14:modId xmlns:p14="http://schemas.microsoft.com/office/powerpoint/2010/main" val="1501005087"/>
              </p:ext>
            </p:extLst>
          </p:nvPr>
        </p:nvGraphicFramePr>
        <p:xfrm>
          <a:off x="3887788" y="987425"/>
          <a:ext cx="462915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3A445440-6A33-4EE7-9053-497EA16BE230}"/>
              </a:ext>
              <a:ext uri="{C183D7F6-B498-43B3-948B-1728B52AA6E4}">
                <adec:decorative xmlns:adec="http://schemas.microsoft.com/office/drawing/2017/decorative" val="1"/>
              </a:ext>
            </a:extLst>
          </p:cNvPr>
          <p:cNvSpPr>
            <a:spLocks noGrp="1"/>
          </p:cNvSpPr>
          <p:nvPr>
            <p:ph type="body" sz="half" idx="2"/>
          </p:nvPr>
        </p:nvSpPr>
        <p:spPr/>
        <p:txBody>
          <a:bodyPr/>
          <a:lstStyle/>
          <a:p>
            <a:endParaRPr lang="en-US" dirty="0"/>
          </a:p>
        </p:txBody>
      </p:sp>
      <p:pic>
        <p:nvPicPr>
          <p:cNvPr id="8" name="Picture 7">
            <a:extLst>
              <a:ext uri="{FF2B5EF4-FFF2-40B4-BE49-F238E27FC236}">
                <a16:creationId xmlns:a16="http://schemas.microsoft.com/office/drawing/2014/main" id="{93083E73-F491-41FC-BF6E-CA68F132F1D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637509" y="1344090"/>
            <a:ext cx="5411789" cy="3638009"/>
          </a:xfrm>
          <a:prstGeom prst="rect">
            <a:avLst/>
          </a:prstGeom>
        </p:spPr>
      </p:pic>
    </p:spTree>
    <p:extLst>
      <p:ext uri="{BB962C8B-B14F-4D97-AF65-F5344CB8AC3E}">
        <p14:creationId xmlns:p14="http://schemas.microsoft.com/office/powerpoint/2010/main" val="320202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DE62C2-3616-4DCD-B28A-304B70DE61F0}"/>
              </a:ext>
            </a:extLst>
          </p:cNvPr>
          <p:cNvSpPr>
            <a:spLocks noGrp="1"/>
          </p:cNvSpPr>
          <p:nvPr>
            <p:ph type="title"/>
          </p:nvPr>
        </p:nvSpPr>
        <p:spPr>
          <a:xfrm>
            <a:off x="480060" y="325369"/>
            <a:ext cx="3276451" cy="1956841"/>
          </a:xfrm>
        </p:spPr>
        <p:txBody>
          <a:bodyPr anchor="b">
            <a:normAutofit/>
          </a:bodyPr>
          <a:lstStyle/>
          <a:p>
            <a:r>
              <a:rPr lang="en-US" sz="4300" b="1" dirty="0"/>
              <a:t>Our Signature Programs</a:t>
            </a:r>
          </a:p>
        </p:txBody>
      </p:sp>
      <p:sp>
        <p:nvSpPr>
          <p:cNvPr id="2" name="Content Placeholder 1">
            <a:extLst>
              <a:ext uri="{FF2B5EF4-FFF2-40B4-BE49-F238E27FC236}">
                <a16:creationId xmlns:a16="http://schemas.microsoft.com/office/drawing/2014/main" id="{FDB5D725-BD0F-429F-ADF8-78D3402EB67C}"/>
              </a:ext>
            </a:extLst>
          </p:cNvPr>
          <p:cNvSpPr>
            <a:spLocks noGrp="1"/>
          </p:cNvSpPr>
          <p:nvPr>
            <p:ph idx="1"/>
          </p:nvPr>
        </p:nvSpPr>
        <p:spPr>
          <a:xfrm>
            <a:off x="480060" y="2872899"/>
            <a:ext cx="3182691" cy="3320668"/>
          </a:xfrm>
        </p:spPr>
        <p:txBody>
          <a:bodyPr>
            <a:normAutofit/>
          </a:bodyPr>
          <a:lstStyle/>
          <a:p>
            <a:pPr marL="0" indent="0">
              <a:buNone/>
            </a:pPr>
            <a:r>
              <a:rPr lang="en-US" altLang="en-US" sz="1900" b="1" dirty="0" err="1">
                <a:latin typeface="Times New Roman" panose="02020603050405020304" pitchFamily="18" charset="0"/>
                <a:cs typeface="Times New Roman" panose="02020603050405020304" pitchFamily="18" charset="0"/>
              </a:rPr>
              <a:t>JusticeWorks</a:t>
            </a:r>
            <a:r>
              <a:rPr lang="en-US" altLang="en-US" sz="1900" b="1" dirty="0">
                <a:latin typeface="Times New Roman" panose="02020603050405020304" pitchFamily="18" charset="0"/>
                <a:cs typeface="Times New Roman" panose="02020603050405020304" pitchFamily="18" charset="0"/>
              </a:rPr>
              <a:t>’ Signature Programs serve proactively using family and youth strengths to overcome challenges and remove barriers</a:t>
            </a:r>
            <a:endParaRPr lang="en-US" sz="1900" b="1" dirty="0"/>
          </a:p>
        </p:txBody>
      </p:sp>
      <p:pic>
        <p:nvPicPr>
          <p:cNvPr id="5" name="Picture 4">
            <a:extLst>
              <a:ext uri="{FF2B5EF4-FFF2-40B4-BE49-F238E27FC236}">
                <a16:creationId xmlns:a16="http://schemas.microsoft.com/office/drawing/2014/main" id="{FE45367C-D3C6-4505-940A-5A60862D8E9B}"/>
              </a:ext>
              <a:ext uri="{C183D7F6-B498-43B3-948B-1728B52AA6E4}">
                <adec:decorative xmlns:adec="http://schemas.microsoft.com/office/drawing/2017/decorative" val="1"/>
              </a:ext>
            </a:extLst>
          </p:cNvPr>
          <p:cNvPicPr>
            <a:picLocks noChangeAspect="1"/>
          </p:cNvPicPr>
          <p:nvPr/>
        </p:nvPicPr>
        <p:blipFill rotWithShape="1">
          <a:blip r:embed="rId3"/>
          <a:srcRect l="30393" r="19392"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21592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image showing table youth services program data">
            <a:extLst>
              <a:ext uri="{FF2B5EF4-FFF2-40B4-BE49-F238E27FC236}">
                <a16:creationId xmlns:a16="http://schemas.microsoft.com/office/drawing/2014/main" id="{36C5FD1C-201C-4C3D-A69C-D57A65885E7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82600" y="656116"/>
            <a:ext cx="8178799" cy="55457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8B40CA0-2B62-333E-D204-D67F43348780}"/>
              </a:ext>
            </a:extLst>
          </p:cNvPr>
          <p:cNvSpPr>
            <a:spLocks noGrp="1"/>
          </p:cNvSpPr>
          <p:nvPr>
            <p:ph type="title"/>
          </p:nvPr>
        </p:nvSpPr>
        <p:spPr>
          <a:xfrm>
            <a:off x="521644" y="-160169"/>
            <a:ext cx="8515351" cy="1380109"/>
          </a:xfrm>
        </p:spPr>
        <p:txBody>
          <a:bodyPr/>
          <a:lstStyle/>
          <a:p>
            <a:r>
              <a:rPr lang="en-US" dirty="0">
                <a:solidFill>
                  <a:schemeClr val="bg1"/>
                </a:solidFill>
              </a:rPr>
              <a:t>Signature Programs at Justice Works Youth Care</a:t>
            </a:r>
          </a:p>
        </p:txBody>
      </p:sp>
    </p:spTree>
    <p:extLst>
      <p:ext uri="{BB962C8B-B14F-4D97-AF65-F5344CB8AC3E}">
        <p14:creationId xmlns:p14="http://schemas.microsoft.com/office/powerpoint/2010/main" val="2617677514"/>
      </p:ext>
    </p:extLst>
  </p:cSld>
  <p:clrMapOvr>
    <a:masterClrMapping/>
  </p:clrMapOvr>
</p:sld>
</file>

<file path=ppt/theme/theme1.xml><?xml version="1.0" encoding="utf-8"?>
<a:theme xmlns:a="http://schemas.openxmlformats.org/drawingml/2006/main" name="Office Theme">
  <a:themeElements>
    <a:clrScheme name="Custom 4">
      <a:dk1>
        <a:srgbClr val="0D674E"/>
      </a:dk1>
      <a:lt1>
        <a:sysClr val="window" lastClr="FFFFFF"/>
      </a:lt1>
      <a:dk2>
        <a:srgbClr val="455F51"/>
      </a:dk2>
      <a:lt2>
        <a:srgbClr val="E3DED1"/>
      </a:lt2>
      <a:accent1>
        <a:srgbClr val="549E39"/>
      </a:accent1>
      <a:accent2>
        <a:srgbClr val="0D674E"/>
      </a:accent2>
      <a:accent3>
        <a:srgbClr val="AF9654"/>
      </a:accent3>
      <a:accent4>
        <a:srgbClr val="0D674E"/>
      </a:accent4>
      <a:accent5>
        <a:srgbClr val="E8F3D3"/>
      </a:accent5>
      <a:accent6>
        <a:srgbClr val="0989B1"/>
      </a:accent6>
      <a:hlink>
        <a:srgbClr val="0D674E"/>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B1440B91E26449974578DC336BCB7F" ma:contentTypeVersion="7" ma:contentTypeDescription="Create a new document." ma:contentTypeScope="" ma:versionID="05fa9a4616c0c56b441b54ebd7c6c34c">
  <xsd:schema xmlns:xsd="http://www.w3.org/2001/XMLSchema" xmlns:xs="http://www.w3.org/2001/XMLSchema" xmlns:p="http://schemas.microsoft.com/office/2006/metadata/properties" xmlns:ns3="31458907-f8cf-471a-984e-1bf628075da0" xmlns:ns4="35d38875-6058-4c80-a54f-bdf778f94dec" targetNamespace="http://schemas.microsoft.com/office/2006/metadata/properties" ma:root="true" ma:fieldsID="6babea193884c8690c777f4b6b5764f0" ns3:_="" ns4:_="">
    <xsd:import namespace="31458907-f8cf-471a-984e-1bf628075da0"/>
    <xsd:import namespace="35d38875-6058-4c80-a54f-bdf778f94de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458907-f8cf-471a-984e-1bf628075d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d38875-6058-4c80-a54f-bdf778f94de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3DE08A-1394-4C11-AC4B-E2F90A1A96F6}">
  <ds:schemaRefs>
    <ds:schemaRef ds:uri="http://purl.org/dc/terms/"/>
    <ds:schemaRef ds:uri="http://schemas.microsoft.com/office/2006/documentManagement/types"/>
    <ds:schemaRef ds:uri="http://purl.org/dc/elements/1.1/"/>
    <ds:schemaRef ds:uri="http://schemas.microsoft.com/office/2006/metadata/properties"/>
    <ds:schemaRef ds:uri="35d38875-6058-4c80-a54f-bdf778f94dec"/>
    <ds:schemaRef ds:uri="http://schemas.openxmlformats.org/package/2006/metadata/core-properties"/>
    <ds:schemaRef ds:uri="http://schemas.microsoft.com/office/infopath/2007/PartnerControls"/>
    <ds:schemaRef ds:uri="31458907-f8cf-471a-984e-1bf628075da0"/>
    <ds:schemaRef ds:uri="http://www.w3.org/XML/1998/namespace"/>
    <ds:schemaRef ds:uri="http://purl.org/dc/dcmitype/"/>
  </ds:schemaRefs>
</ds:datastoreItem>
</file>

<file path=customXml/itemProps2.xml><?xml version="1.0" encoding="utf-8"?>
<ds:datastoreItem xmlns:ds="http://schemas.openxmlformats.org/officeDocument/2006/customXml" ds:itemID="{4BA655B1-6C75-422A-8437-B06A6060868F}">
  <ds:schemaRefs>
    <ds:schemaRef ds:uri="31458907-f8cf-471a-984e-1bf628075da0"/>
    <ds:schemaRef ds:uri="35d38875-6058-4c80-a54f-bdf778f94d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9358434-F244-4A0F-B162-B9D89AD495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8468</TotalTime>
  <Words>542</Words>
  <Application>Microsoft Office PowerPoint</Application>
  <PresentationFormat>Overhead</PresentationFormat>
  <Paragraphs>110</Paragraphs>
  <Slides>15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Wingdings 2</vt:lpstr>
      <vt:lpstr>Office Theme</vt:lpstr>
      <vt:lpstr> Behavioral Health Planning and Advisory Council October 11, 2023   </vt:lpstr>
      <vt:lpstr>Presented By:</vt:lpstr>
      <vt:lpstr>JusticeWorks History</vt:lpstr>
      <vt:lpstr>Mission Driven Organization</vt:lpstr>
      <vt:lpstr>Components</vt:lpstr>
      <vt:lpstr>FAMILY AND COMMUNITY ENGAGEMENT</vt:lpstr>
      <vt:lpstr>Family First ACT</vt:lpstr>
      <vt:lpstr>Our Signature Programs</vt:lpstr>
      <vt:lpstr>Signature Programs at Justice Works Youth Care</vt:lpstr>
      <vt:lpstr>Research-Informed Programs</vt:lpstr>
      <vt:lpstr>WE ALSO PROVIDE:</vt:lpstr>
      <vt:lpstr>Quality Assurance</vt:lpstr>
      <vt:lpstr>How is Quality &amp; Fidelity Captured? </vt:lpstr>
      <vt:lpstr>Q &amp; A Phase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 10</dc:creator>
  <cp:lastModifiedBy>Jennifer Simeo</cp:lastModifiedBy>
  <cp:revision>172</cp:revision>
  <dcterms:created xsi:type="dcterms:W3CDTF">2019-01-16T16:18:36Z</dcterms:created>
  <dcterms:modified xsi:type="dcterms:W3CDTF">2023-09-25T18:00:22Z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0x01010088B1440B91E26449974578DC336BCB7F</vt:lpwstr>
  </property>
</Properties>
</file>